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2" r:id="rId13"/>
    <p:sldId id="273" r:id="rId14"/>
    <p:sldId id="267" r:id="rId15"/>
    <p:sldId id="268" r:id="rId16"/>
    <p:sldId id="269" r:id="rId17"/>
    <p:sldId id="270" r:id="rId18"/>
    <p:sldId id="271" r:id="rId1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6" d="100"/>
          <a:sy n="46" d="100"/>
        </p:scale>
        <p:origin x="-756" y="-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40250" y="563702"/>
            <a:ext cx="16607499" cy="5295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1" i="0">
                <a:solidFill>
                  <a:srgbClr val="292829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50" b="0" i="0">
                <a:solidFill>
                  <a:srgbClr val="231F20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D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" y="5775920"/>
            <a:ext cx="18288908" cy="4511058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885510" y="8765587"/>
            <a:ext cx="4124324" cy="43814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80190" y="8765587"/>
            <a:ext cx="4124324" cy="43814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74468" y="8765587"/>
            <a:ext cx="4124324" cy="4381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289310" y="2758885"/>
            <a:ext cx="4113529" cy="6007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1900353" y="2758885"/>
            <a:ext cx="4113530" cy="6007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37753" y="1580769"/>
            <a:ext cx="8212493" cy="1249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47191" y="4181321"/>
            <a:ext cx="15593617" cy="35998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50" b="0" i="0">
                <a:solidFill>
                  <a:srgbClr val="231F20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e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97032" y="6459907"/>
            <a:ext cx="2501000" cy="3834626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0" y="0"/>
            <a:ext cx="15762605" cy="7451090"/>
            <a:chOff x="0" y="0"/>
            <a:chExt cx="15762605" cy="745109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5382940" cy="46227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636705" y="3202251"/>
              <a:ext cx="13087350" cy="4210050"/>
            </a:xfrm>
            <a:custGeom>
              <a:avLst/>
              <a:gdLst/>
              <a:ahLst/>
              <a:cxnLst/>
              <a:rect l="l" t="t" r="r" b="b"/>
              <a:pathLst>
                <a:path w="13087350" h="4210050">
                  <a:moveTo>
                    <a:pt x="0" y="0"/>
                  </a:moveTo>
                  <a:lnTo>
                    <a:pt x="13087349" y="0"/>
                  </a:lnTo>
                  <a:lnTo>
                    <a:pt x="13087349" y="4210048"/>
                  </a:lnTo>
                  <a:lnTo>
                    <a:pt x="0" y="4210048"/>
                  </a:lnTo>
                  <a:lnTo>
                    <a:pt x="0" y="0"/>
                  </a:lnTo>
                </a:path>
              </a:pathLst>
            </a:custGeom>
            <a:ln w="76217">
              <a:solidFill>
                <a:srgbClr val="FFF1E7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2819392" y="4147426"/>
            <a:ext cx="12725400" cy="2530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400" b="1" spc="42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16400" b="1" spc="2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6400" b="1" spc="-12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16400" b="1" spc="70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16400" b="1" spc="1989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16400" b="1" spc="83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16400" b="1" spc="14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6400" b="1" spc="2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16400" b="1" spc="-83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16400" b="1" spc="-27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16400">
              <a:latin typeface="Trebuchet MS"/>
              <a:cs typeface="Trebuchet MS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092905" y="395021"/>
            <a:ext cx="892264" cy="98157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4502765">
              <a:lnSpc>
                <a:spcPct val="100000"/>
              </a:lnSpc>
              <a:spcBef>
                <a:spcPts val="105"/>
              </a:spcBef>
            </a:pPr>
            <a:r>
              <a:rPr spc="15" dirty="0"/>
              <a:t>Handicraft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30" cy="3086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66109" y="2"/>
            <a:ext cx="4821889" cy="3086100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64815" algn="l"/>
              </a:tabLst>
            </a:pPr>
            <a:r>
              <a:rPr spc="165" dirty="0"/>
              <a:t>USER	</a:t>
            </a:r>
            <a:r>
              <a:rPr spc="10" dirty="0"/>
              <a:t>INTERFACE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8054601" y="9809102"/>
            <a:ext cx="2588260" cy="490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50" spc="-114" dirty="0">
                <a:latin typeface="Trebuchet MS"/>
                <a:cs typeface="Trebuchet MS"/>
              </a:rPr>
              <a:t>F</a:t>
            </a:r>
            <a:r>
              <a:rPr sz="3050" spc="200" dirty="0">
                <a:latin typeface="Trebuchet MS"/>
                <a:cs typeface="Trebuchet MS"/>
              </a:rPr>
              <a:t>I</a:t>
            </a:r>
            <a:r>
              <a:rPr sz="3050" spc="-434" dirty="0">
                <a:latin typeface="Trebuchet MS"/>
                <a:cs typeface="Trebuchet MS"/>
              </a:rPr>
              <a:t>G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-145" dirty="0">
                <a:latin typeface="Trebuchet MS"/>
                <a:cs typeface="Trebuchet MS"/>
              </a:rPr>
              <a:t>2</a:t>
            </a:r>
            <a:r>
              <a:rPr sz="3050" spc="-625" dirty="0">
                <a:latin typeface="Trebuchet MS"/>
                <a:cs typeface="Trebuchet MS"/>
              </a:rPr>
              <a:t> </a:t>
            </a:r>
            <a:r>
              <a:rPr sz="3050" spc="-520" dirty="0">
                <a:latin typeface="Trebuchet MS"/>
                <a:cs typeface="Trebuchet MS"/>
              </a:rPr>
              <a:t>: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270" dirty="0">
                <a:latin typeface="Trebuchet MS"/>
                <a:cs typeface="Trebuchet MS"/>
              </a:rPr>
              <a:t>S</a:t>
            </a:r>
            <a:r>
              <a:rPr sz="3050" spc="200" dirty="0">
                <a:latin typeface="Trebuchet MS"/>
                <a:cs typeface="Trebuchet MS"/>
              </a:rPr>
              <a:t>I</a:t>
            </a:r>
            <a:r>
              <a:rPr sz="3050" spc="-140" dirty="0">
                <a:latin typeface="Trebuchet MS"/>
                <a:cs typeface="Trebuchet MS"/>
              </a:rPr>
              <a:t>G</a:t>
            </a:r>
            <a:r>
              <a:rPr sz="3050" spc="-340" dirty="0">
                <a:latin typeface="Trebuchet MS"/>
                <a:cs typeface="Trebuchet MS"/>
              </a:rPr>
              <a:t>N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-30" dirty="0">
                <a:latin typeface="Trebuchet MS"/>
                <a:cs typeface="Trebuchet MS"/>
              </a:rPr>
              <a:t>U</a:t>
            </a:r>
            <a:r>
              <a:rPr sz="3050" spc="-240" dirty="0">
                <a:latin typeface="Trebuchet MS"/>
                <a:cs typeface="Trebuchet MS"/>
              </a:rPr>
              <a:t>P</a:t>
            </a:r>
            <a:endParaRPr sz="3050" dirty="0">
              <a:latin typeface="Trebuchet MS"/>
              <a:cs typeface="Trebuchet MS"/>
            </a:endParaRPr>
          </a:p>
        </p:txBody>
      </p:sp>
      <p:pic>
        <p:nvPicPr>
          <p:cNvPr id="2050" name="Picture 2" descr="M:\project SWD\sign up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086102"/>
            <a:ext cx="13792200" cy="6400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7998" cy="3441699"/>
            <a:chOff x="0" y="0"/>
            <a:chExt cx="18287998" cy="344169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30" cy="30861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66109" y="0"/>
              <a:ext cx="4821889" cy="30861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3572654" cy="3441699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800600" y="1096009"/>
            <a:ext cx="8212493" cy="12496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64815" algn="l"/>
              </a:tabLst>
            </a:pPr>
            <a:r>
              <a:rPr spc="165" dirty="0"/>
              <a:t>USER	</a:t>
            </a:r>
            <a:r>
              <a:rPr spc="10" dirty="0"/>
              <a:t>INTERFACE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972300" y="9727991"/>
            <a:ext cx="5257800" cy="4821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50" spc="-114" dirty="0">
                <a:latin typeface="Trebuchet MS"/>
                <a:cs typeface="Trebuchet MS"/>
              </a:rPr>
              <a:t>F</a:t>
            </a:r>
            <a:r>
              <a:rPr sz="3050" spc="200" dirty="0">
                <a:latin typeface="Trebuchet MS"/>
                <a:cs typeface="Trebuchet MS"/>
              </a:rPr>
              <a:t>I</a:t>
            </a:r>
            <a:r>
              <a:rPr sz="3050" spc="-434" dirty="0">
                <a:latin typeface="Trebuchet MS"/>
                <a:cs typeface="Trebuchet MS"/>
              </a:rPr>
              <a:t>G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-145" dirty="0">
                <a:latin typeface="Trebuchet MS"/>
                <a:cs typeface="Trebuchet MS"/>
              </a:rPr>
              <a:t>3</a:t>
            </a:r>
            <a:r>
              <a:rPr sz="3050" spc="-625" dirty="0">
                <a:latin typeface="Trebuchet MS"/>
                <a:cs typeface="Trebuchet MS"/>
              </a:rPr>
              <a:t> </a:t>
            </a:r>
            <a:r>
              <a:rPr sz="3050" spc="-520" dirty="0">
                <a:latin typeface="Trebuchet MS"/>
                <a:cs typeface="Trebuchet MS"/>
              </a:rPr>
              <a:t>: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10" dirty="0">
                <a:latin typeface="Trebuchet MS"/>
                <a:cs typeface="Trebuchet MS"/>
              </a:rPr>
              <a:t>H</a:t>
            </a:r>
            <a:r>
              <a:rPr sz="3050" spc="-120" dirty="0">
                <a:latin typeface="Trebuchet MS"/>
                <a:cs typeface="Trebuchet MS"/>
              </a:rPr>
              <a:t>O</a:t>
            </a:r>
            <a:r>
              <a:rPr sz="3050" spc="140" dirty="0">
                <a:latin typeface="Trebuchet MS"/>
                <a:cs typeface="Trebuchet MS"/>
              </a:rPr>
              <a:t>M</a:t>
            </a:r>
            <a:r>
              <a:rPr sz="3050" spc="-395" dirty="0">
                <a:latin typeface="Trebuchet MS"/>
                <a:cs typeface="Trebuchet MS"/>
              </a:rPr>
              <a:t>E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55" dirty="0" smtClean="0">
                <a:latin typeface="Trebuchet MS"/>
                <a:cs typeface="Trebuchet MS"/>
              </a:rPr>
              <a:t>P</a:t>
            </a:r>
            <a:r>
              <a:rPr sz="3050" spc="-5" dirty="0" smtClean="0">
                <a:latin typeface="Trebuchet MS"/>
                <a:cs typeface="Trebuchet MS"/>
              </a:rPr>
              <a:t>A</a:t>
            </a:r>
            <a:r>
              <a:rPr sz="3050" spc="-140" dirty="0" smtClean="0">
                <a:latin typeface="Trebuchet MS"/>
                <a:cs typeface="Trebuchet MS"/>
              </a:rPr>
              <a:t>G</a:t>
            </a:r>
            <a:r>
              <a:rPr sz="3050" spc="-395" dirty="0" smtClean="0">
                <a:latin typeface="Trebuchet MS"/>
                <a:cs typeface="Trebuchet MS"/>
              </a:rPr>
              <a:t>E</a:t>
            </a:r>
            <a:r>
              <a:rPr lang="en-US" sz="3050" spc="-395" dirty="0" smtClean="0">
                <a:latin typeface="Trebuchet MS"/>
                <a:cs typeface="Trebuchet MS"/>
              </a:rPr>
              <a:t>  CUSTOMER</a:t>
            </a:r>
            <a:endParaRPr sz="3050" dirty="0">
              <a:latin typeface="Trebuchet MS"/>
              <a:cs typeface="Trebuchet MS"/>
            </a:endParaRPr>
          </a:p>
        </p:txBody>
      </p:sp>
      <p:pic>
        <p:nvPicPr>
          <p:cNvPr id="3075" name="Picture 3" descr="M:\project SWD\Hom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281" y="3089564"/>
            <a:ext cx="14721838" cy="64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r>
              <a:rPr lang="en-US" dirty="0" smtClean="0"/>
              <a:t>F</a:t>
            </a:r>
            <a:endParaRPr dirty="0"/>
          </a:p>
        </p:txBody>
      </p:sp>
      <p:grpSp>
        <p:nvGrpSpPr>
          <p:cNvPr id="10" name="object 3"/>
          <p:cNvGrpSpPr/>
          <p:nvPr/>
        </p:nvGrpSpPr>
        <p:grpSpPr>
          <a:xfrm>
            <a:off x="0" y="0"/>
            <a:ext cx="18287998" cy="3441699"/>
            <a:chOff x="0" y="0"/>
            <a:chExt cx="18287998" cy="3441699"/>
          </a:xfrm>
        </p:grpSpPr>
        <p:pic>
          <p:nvPicPr>
            <p:cNvPr id="11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30" cy="3086100"/>
            </a:xfrm>
            <a:prstGeom prst="rect">
              <a:avLst/>
            </a:prstGeom>
          </p:spPr>
        </p:pic>
        <p:pic>
          <p:nvPicPr>
            <p:cNvPr id="12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66109" y="0"/>
              <a:ext cx="4821889" cy="3086100"/>
            </a:xfrm>
            <a:prstGeom prst="rect">
              <a:avLst/>
            </a:prstGeom>
          </p:spPr>
        </p:pic>
        <p:pic>
          <p:nvPicPr>
            <p:cNvPr id="13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3572654" cy="3441699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4419600" y="1059129"/>
            <a:ext cx="845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spc="165" dirty="0">
                <a:solidFill>
                  <a:schemeClr val="bg1"/>
                </a:solidFill>
                <a:latin typeface="Trebuchet MS"/>
                <a:ea typeface="+mj-ea"/>
                <a:cs typeface="Trebuchet MS"/>
              </a:rPr>
              <a:t>USER INTERFACE</a:t>
            </a:r>
            <a:endParaRPr lang="en-US" sz="8000" b="1" spc="165" dirty="0">
              <a:solidFill>
                <a:schemeClr val="bg1"/>
              </a:solidFill>
              <a:latin typeface="Trebuchet MS"/>
              <a:ea typeface="+mj-ea"/>
              <a:cs typeface="Trebuchet MS"/>
            </a:endParaRPr>
          </a:p>
        </p:txBody>
      </p:sp>
      <p:pic>
        <p:nvPicPr>
          <p:cNvPr id="4098" name="Picture 2" descr="M:\project SWD\Admin_Hom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86100"/>
            <a:ext cx="13133853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7239000" y="9639299"/>
            <a:ext cx="4876800" cy="56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50" spc="10" dirty="0">
                <a:latin typeface="Trebuchet MS"/>
                <a:cs typeface="Trebuchet MS"/>
              </a:rPr>
              <a:t>FIG 4: ADMIN_LOG IN  </a:t>
            </a:r>
          </a:p>
        </p:txBody>
      </p:sp>
    </p:spTree>
    <p:extLst>
      <p:ext uri="{BB962C8B-B14F-4D97-AF65-F5344CB8AC3E}">
        <p14:creationId xmlns:p14="http://schemas.microsoft.com/office/powerpoint/2010/main" val="199790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5" name="object 3"/>
          <p:cNvGrpSpPr/>
          <p:nvPr/>
        </p:nvGrpSpPr>
        <p:grpSpPr>
          <a:xfrm>
            <a:off x="0" y="0"/>
            <a:ext cx="18287998" cy="3441699"/>
            <a:chOff x="0" y="0"/>
            <a:chExt cx="18287998" cy="3441699"/>
          </a:xfrm>
        </p:grpSpPr>
        <p:pic>
          <p:nvPicPr>
            <p:cNvPr id="6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30" cy="3086100"/>
            </a:xfrm>
            <a:prstGeom prst="rect">
              <a:avLst/>
            </a:prstGeom>
          </p:spPr>
        </p:pic>
        <p:pic>
          <p:nvPicPr>
            <p:cNvPr id="7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66109" y="0"/>
              <a:ext cx="4821889" cy="3086100"/>
            </a:xfrm>
            <a:prstGeom prst="rect">
              <a:avLst/>
            </a:prstGeom>
          </p:spPr>
        </p:pic>
        <p:pic>
          <p:nvPicPr>
            <p:cNvPr id="8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3572654" cy="3441699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4495800" y="1028699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165" dirty="0">
                <a:solidFill>
                  <a:schemeClr val="bg1"/>
                </a:solidFill>
                <a:latin typeface="Trebuchet MS"/>
                <a:ea typeface="+mj-ea"/>
                <a:cs typeface="Trebuchet MS"/>
              </a:rPr>
              <a:t>USER INTERFACE</a:t>
            </a:r>
          </a:p>
        </p:txBody>
      </p:sp>
      <p:pic>
        <p:nvPicPr>
          <p:cNvPr id="5122" name="Picture 2" descr="M:\project SWD\Admin_Hom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086100"/>
            <a:ext cx="13944600" cy="597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086600" y="9476509"/>
            <a:ext cx="4572000" cy="56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50" spc="10" dirty="0">
                <a:latin typeface="Trebuchet MS"/>
                <a:cs typeface="Trebuchet MS"/>
              </a:rPr>
              <a:t>FIG 5: ADMIN_HOME</a:t>
            </a:r>
          </a:p>
        </p:txBody>
      </p:sp>
    </p:spTree>
    <p:extLst>
      <p:ext uri="{BB962C8B-B14F-4D97-AF65-F5344CB8AC3E}">
        <p14:creationId xmlns:p14="http://schemas.microsoft.com/office/powerpoint/2010/main" val="410919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5105400" y="571500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spc="165" dirty="0" smtClean="0">
                <a:latin typeface="Trebuchet MS"/>
                <a:ea typeface="+mj-ea"/>
                <a:cs typeface="Trebuchet MS"/>
              </a:rPr>
              <a:t>ERD </a:t>
            </a:r>
            <a:r>
              <a:rPr lang="en-US" sz="7200" b="1" spc="165" dirty="0">
                <a:latin typeface="Trebuchet MS"/>
                <a:ea typeface="+mj-ea"/>
                <a:cs typeface="Trebuchet MS"/>
              </a:rPr>
              <a:t>DIAGRAM</a:t>
            </a:r>
          </a:p>
          <a:p>
            <a:pPr algn="ctr"/>
            <a:endParaRPr lang="en-US" dirty="0"/>
          </a:p>
        </p:txBody>
      </p:sp>
      <p:pic>
        <p:nvPicPr>
          <p:cNvPr id="6147" name="Picture 3" descr="M:\project SWD\Blank diagram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048828"/>
            <a:ext cx="14097000" cy="773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M:\project SWD\Blank board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" y="1820228"/>
            <a:ext cx="16154401" cy="812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58491" y="3429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spc="165" dirty="0">
                <a:latin typeface="Trebuchet MS"/>
                <a:ea typeface="+mj-ea"/>
                <a:cs typeface="Trebuchet MS"/>
              </a:rPr>
              <a:t>USE	CASE	DIAGRAM</a:t>
            </a:r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22425" y="1864432"/>
            <a:ext cx="10915649" cy="82105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057349" y="519310"/>
            <a:ext cx="8052434" cy="1005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806575" algn="l"/>
                <a:tab pos="4110990" algn="l"/>
              </a:tabLst>
            </a:pPr>
            <a:r>
              <a:rPr sz="6400" spc="65" dirty="0" smtClean="0">
                <a:solidFill>
                  <a:srgbClr val="231F20"/>
                </a:solidFill>
              </a:rPr>
              <a:t>U</a:t>
            </a:r>
            <a:r>
              <a:rPr sz="6400" spc="660" dirty="0" smtClean="0">
                <a:solidFill>
                  <a:srgbClr val="231F20"/>
                </a:solidFill>
              </a:rPr>
              <a:t>S</a:t>
            </a:r>
            <a:r>
              <a:rPr sz="6400" spc="-770" dirty="0" smtClean="0">
                <a:solidFill>
                  <a:srgbClr val="231F20"/>
                </a:solidFill>
              </a:rPr>
              <a:t>E</a:t>
            </a:r>
            <a:r>
              <a:rPr sz="6400" dirty="0" smtClean="0">
                <a:solidFill>
                  <a:srgbClr val="231F20"/>
                </a:solidFill>
              </a:rPr>
              <a:t>	</a:t>
            </a:r>
            <a:r>
              <a:rPr sz="6400" spc="335" dirty="0" smtClean="0">
                <a:solidFill>
                  <a:srgbClr val="231F20"/>
                </a:solidFill>
              </a:rPr>
              <a:t>C</a:t>
            </a:r>
            <a:r>
              <a:rPr sz="6400" spc="120" dirty="0" smtClean="0">
                <a:solidFill>
                  <a:srgbClr val="231F20"/>
                </a:solidFill>
              </a:rPr>
              <a:t>A</a:t>
            </a:r>
            <a:r>
              <a:rPr sz="6400" spc="660" dirty="0" smtClean="0">
                <a:solidFill>
                  <a:srgbClr val="231F20"/>
                </a:solidFill>
              </a:rPr>
              <a:t>S</a:t>
            </a:r>
            <a:r>
              <a:rPr sz="6400" spc="-770" dirty="0" smtClean="0">
                <a:solidFill>
                  <a:srgbClr val="231F20"/>
                </a:solidFill>
              </a:rPr>
              <a:t>E</a:t>
            </a:r>
            <a:r>
              <a:rPr sz="6400" dirty="0" smtClean="0">
                <a:solidFill>
                  <a:srgbClr val="231F20"/>
                </a:solidFill>
              </a:rPr>
              <a:t>	</a:t>
            </a:r>
            <a:r>
              <a:rPr sz="6400" spc="660" dirty="0" smtClean="0">
                <a:solidFill>
                  <a:srgbClr val="231F20"/>
                </a:solidFill>
              </a:rPr>
              <a:t>S</a:t>
            </a:r>
            <a:r>
              <a:rPr sz="6400" spc="335" dirty="0" smtClean="0">
                <a:solidFill>
                  <a:srgbClr val="231F20"/>
                </a:solidFill>
              </a:rPr>
              <a:t>C</a:t>
            </a:r>
            <a:r>
              <a:rPr sz="6400" spc="-140" dirty="0" smtClean="0">
                <a:solidFill>
                  <a:srgbClr val="231F20"/>
                </a:solidFill>
              </a:rPr>
              <a:t>E</a:t>
            </a:r>
            <a:r>
              <a:rPr sz="6400" spc="-35" dirty="0" smtClean="0">
                <a:solidFill>
                  <a:srgbClr val="231F20"/>
                </a:solidFill>
              </a:rPr>
              <a:t>N</a:t>
            </a:r>
            <a:r>
              <a:rPr sz="6400" spc="120" dirty="0" smtClean="0">
                <a:solidFill>
                  <a:srgbClr val="231F20"/>
                </a:solidFill>
              </a:rPr>
              <a:t>A</a:t>
            </a:r>
            <a:r>
              <a:rPr sz="6400" spc="570" dirty="0" smtClean="0">
                <a:solidFill>
                  <a:srgbClr val="231F20"/>
                </a:solidFill>
              </a:rPr>
              <a:t>R</a:t>
            </a:r>
            <a:r>
              <a:rPr sz="6400" spc="780" dirty="0" smtClean="0">
                <a:solidFill>
                  <a:srgbClr val="231F20"/>
                </a:solidFill>
              </a:rPr>
              <a:t>I</a:t>
            </a:r>
            <a:r>
              <a:rPr sz="6400" spc="-735" dirty="0" smtClean="0">
                <a:solidFill>
                  <a:srgbClr val="231F20"/>
                </a:solidFill>
              </a:rPr>
              <a:t>O</a:t>
            </a:r>
            <a:endParaRPr sz="6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8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" y="0"/>
            <a:ext cx="6300912" cy="4075365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10591342" y="3158911"/>
            <a:ext cx="7696834" cy="7141209"/>
            <a:chOff x="10591342" y="3158911"/>
            <a:chExt cx="7696834" cy="7141209"/>
          </a:xfrm>
        </p:grpSpPr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91342" y="3158911"/>
              <a:ext cx="7696631" cy="714069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2598624" y="3510831"/>
              <a:ext cx="3141980" cy="1390015"/>
            </a:xfrm>
            <a:custGeom>
              <a:avLst/>
              <a:gdLst/>
              <a:ahLst/>
              <a:cxnLst/>
              <a:rect l="l" t="t" r="r" b="b"/>
              <a:pathLst>
                <a:path w="3141980" h="1390014">
                  <a:moveTo>
                    <a:pt x="3141831" y="1389507"/>
                  </a:moveTo>
                  <a:lnTo>
                    <a:pt x="0" y="1389507"/>
                  </a:lnTo>
                  <a:lnTo>
                    <a:pt x="0" y="0"/>
                  </a:lnTo>
                  <a:lnTo>
                    <a:pt x="3141831" y="0"/>
                  </a:lnTo>
                  <a:lnTo>
                    <a:pt x="3141831" y="1389507"/>
                  </a:lnTo>
                  <a:close/>
                </a:path>
              </a:pathLst>
            </a:custGeom>
            <a:solidFill>
              <a:srgbClr val="0F0E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227621" y="1351616"/>
            <a:ext cx="5850255" cy="1463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13380" algn="l"/>
              </a:tabLst>
            </a:pPr>
            <a:r>
              <a:rPr sz="9400" spc="-165" dirty="0">
                <a:solidFill>
                  <a:srgbClr val="231F20"/>
                </a:solidFill>
              </a:rPr>
              <a:t>O</a:t>
            </a:r>
            <a:r>
              <a:rPr sz="9400" spc="90" dirty="0">
                <a:solidFill>
                  <a:srgbClr val="231F20"/>
                </a:solidFill>
              </a:rPr>
              <a:t>U</a:t>
            </a:r>
            <a:r>
              <a:rPr sz="9400" spc="-85" dirty="0">
                <a:solidFill>
                  <a:srgbClr val="231F20"/>
                </a:solidFill>
              </a:rPr>
              <a:t>R</a:t>
            </a:r>
            <a:r>
              <a:rPr sz="9400" dirty="0">
                <a:solidFill>
                  <a:srgbClr val="231F20"/>
                </a:solidFill>
              </a:rPr>
              <a:t>	</a:t>
            </a:r>
            <a:r>
              <a:rPr sz="9400" spc="-635" dirty="0">
                <a:solidFill>
                  <a:srgbClr val="231F20"/>
                </a:solidFill>
              </a:rPr>
              <a:t>T</a:t>
            </a:r>
            <a:r>
              <a:rPr sz="9400" spc="-215" dirty="0">
                <a:solidFill>
                  <a:srgbClr val="231F20"/>
                </a:solidFill>
              </a:rPr>
              <a:t>E</a:t>
            </a:r>
            <a:r>
              <a:rPr sz="9400" spc="160" dirty="0">
                <a:solidFill>
                  <a:srgbClr val="231F20"/>
                </a:solidFill>
              </a:rPr>
              <a:t>A</a:t>
            </a:r>
            <a:r>
              <a:rPr sz="9400" spc="-365" dirty="0">
                <a:solidFill>
                  <a:srgbClr val="231F20"/>
                </a:solidFill>
              </a:rPr>
              <a:t>M</a:t>
            </a:r>
            <a:endParaRPr sz="9400"/>
          </a:p>
        </p:txBody>
      </p:sp>
      <p:sp>
        <p:nvSpPr>
          <p:cNvPr id="8" name="object 8"/>
          <p:cNvSpPr/>
          <p:nvPr/>
        </p:nvSpPr>
        <p:spPr>
          <a:xfrm>
            <a:off x="2050908" y="3746417"/>
            <a:ext cx="3141980" cy="1390015"/>
          </a:xfrm>
          <a:custGeom>
            <a:avLst/>
            <a:gdLst/>
            <a:ahLst/>
            <a:cxnLst/>
            <a:rect l="l" t="t" r="r" b="b"/>
            <a:pathLst>
              <a:path w="3141979" h="1390014">
                <a:moveTo>
                  <a:pt x="3141831" y="1389507"/>
                </a:moveTo>
                <a:lnTo>
                  <a:pt x="0" y="1389507"/>
                </a:lnTo>
                <a:lnTo>
                  <a:pt x="0" y="0"/>
                </a:lnTo>
                <a:lnTo>
                  <a:pt x="3141831" y="0"/>
                </a:lnTo>
                <a:lnTo>
                  <a:pt x="3141831" y="1389507"/>
                </a:lnTo>
                <a:close/>
              </a:path>
            </a:pathLst>
          </a:custGeom>
          <a:solidFill>
            <a:srgbClr val="0F0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50908" y="3746417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L="689610">
              <a:lnSpc>
                <a:spcPts val="3220"/>
              </a:lnSpc>
              <a:spcBef>
                <a:spcPts val="2310"/>
              </a:spcBef>
            </a:pPr>
            <a:r>
              <a:rPr sz="2700" spc="135" dirty="0">
                <a:solidFill>
                  <a:srgbClr val="FFFAFA"/>
                </a:solidFill>
                <a:latin typeface="Trebuchet MS"/>
                <a:cs typeface="Trebuchet MS"/>
              </a:rPr>
              <a:t>Ziad</a:t>
            </a:r>
            <a:r>
              <a:rPr sz="2700" spc="140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170" dirty="0">
                <a:solidFill>
                  <a:srgbClr val="FFFAFA"/>
                </a:solidFill>
                <a:latin typeface="Trebuchet MS"/>
                <a:cs typeface="Trebuchet MS"/>
              </a:rPr>
              <a:t>Walid</a:t>
            </a:r>
            <a:endParaRPr sz="2700">
              <a:latin typeface="Trebuchet MS"/>
              <a:cs typeface="Trebuchet MS"/>
            </a:endParaRPr>
          </a:p>
          <a:p>
            <a:pPr marL="974725">
              <a:lnSpc>
                <a:spcPts val="2440"/>
              </a:lnSpc>
            </a:pPr>
            <a:r>
              <a:rPr sz="2050" spc="145" dirty="0">
                <a:solidFill>
                  <a:srgbClr val="FFFAFA"/>
                </a:solidFill>
                <a:latin typeface="Trebuchet MS"/>
                <a:cs typeface="Trebuchet MS"/>
              </a:rPr>
              <a:t>Designer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028400" y="5015207"/>
            <a:ext cx="3143249" cy="331026"/>
          </a:xfrm>
          <a:prstGeom prst="rect">
            <a:avLst/>
          </a:prstGeom>
        </p:spPr>
      </p:pic>
      <p:sp>
        <p:nvSpPr>
          <p:cNvPr id="11" name="object 11"/>
          <p:cNvSpPr/>
          <p:nvPr/>
        </p:nvSpPr>
        <p:spPr>
          <a:xfrm>
            <a:off x="7078225" y="3677373"/>
            <a:ext cx="3141980" cy="1390015"/>
          </a:xfrm>
          <a:custGeom>
            <a:avLst/>
            <a:gdLst/>
            <a:ahLst/>
            <a:cxnLst/>
            <a:rect l="l" t="t" r="r" b="b"/>
            <a:pathLst>
              <a:path w="3141979" h="1390014">
                <a:moveTo>
                  <a:pt x="3141831" y="1389507"/>
                </a:moveTo>
                <a:lnTo>
                  <a:pt x="0" y="1389507"/>
                </a:lnTo>
                <a:lnTo>
                  <a:pt x="0" y="0"/>
                </a:lnTo>
                <a:lnTo>
                  <a:pt x="3141831" y="0"/>
                </a:lnTo>
                <a:lnTo>
                  <a:pt x="3141831" y="1389507"/>
                </a:lnTo>
                <a:close/>
              </a:path>
            </a:pathLst>
          </a:custGeom>
          <a:solidFill>
            <a:srgbClr val="0F0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078225" y="3677373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L="3175" algn="ctr">
              <a:lnSpc>
                <a:spcPts val="3220"/>
              </a:lnSpc>
              <a:spcBef>
                <a:spcPts val="2310"/>
              </a:spcBef>
            </a:pPr>
            <a:r>
              <a:rPr sz="2700" spc="125" dirty="0">
                <a:solidFill>
                  <a:srgbClr val="FFFAFA"/>
                </a:solidFill>
                <a:latin typeface="Trebuchet MS"/>
                <a:cs typeface="Trebuchet MS"/>
              </a:rPr>
              <a:t>Rola</a:t>
            </a:r>
            <a:r>
              <a:rPr sz="2700" spc="135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140" dirty="0">
                <a:solidFill>
                  <a:srgbClr val="FFFAFA"/>
                </a:solidFill>
                <a:latin typeface="Trebuchet MS"/>
                <a:cs typeface="Trebuchet MS"/>
              </a:rPr>
              <a:t>Alaa</a:t>
            </a:r>
            <a:endParaRPr sz="2700">
              <a:latin typeface="Trebuchet MS"/>
              <a:cs typeface="Trebuchet MS"/>
            </a:endParaRPr>
          </a:p>
          <a:p>
            <a:pPr marR="33655" algn="ctr">
              <a:lnSpc>
                <a:spcPts val="2440"/>
              </a:lnSpc>
            </a:pPr>
            <a:r>
              <a:rPr sz="2050" spc="145" dirty="0">
                <a:solidFill>
                  <a:srgbClr val="FFFAFA"/>
                </a:solidFill>
                <a:latin typeface="Trebuchet MS"/>
                <a:cs typeface="Trebuchet MS"/>
              </a:rPr>
              <a:t>Designer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55716" y="4946165"/>
            <a:ext cx="3143249" cy="331026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2598624" y="3510831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L="646430">
              <a:lnSpc>
                <a:spcPts val="3220"/>
              </a:lnSpc>
              <a:spcBef>
                <a:spcPts val="2310"/>
              </a:spcBef>
            </a:pPr>
            <a:r>
              <a:rPr sz="2700" spc="85" dirty="0">
                <a:solidFill>
                  <a:srgbClr val="FFFAFA"/>
                </a:solidFill>
                <a:latin typeface="Trebuchet MS"/>
                <a:cs typeface="Trebuchet MS"/>
              </a:rPr>
              <a:t>Rahil</a:t>
            </a:r>
            <a:r>
              <a:rPr sz="2700" spc="150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120" dirty="0">
                <a:solidFill>
                  <a:srgbClr val="FFFAFA"/>
                </a:solidFill>
                <a:latin typeface="Trebuchet MS"/>
                <a:cs typeface="Trebuchet MS"/>
              </a:rPr>
              <a:t>Rafat</a:t>
            </a:r>
            <a:endParaRPr sz="2700">
              <a:latin typeface="Trebuchet MS"/>
              <a:cs typeface="Trebuchet MS"/>
            </a:endParaRPr>
          </a:p>
          <a:p>
            <a:pPr marL="746125">
              <a:lnSpc>
                <a:spcPts val="2440"/>
              </a:lnSpc>
            </a:pPr>
            <a:r>
              <a:rPr sz="2050" spc="135" dirty="0">
                <a:solidFill>
                  <a:srgbClr val="FFFAFA"/>
                </a:solidFill>
                <a:latin typeface="Trebuchet MS"/>
                <a:cs typeface="Trebuchet MS"/>
              </a:rPr>
              <a:t>Programmer</a:t>
            </a:r>
            <a:endParaRPr sz="205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147887" y="6126256"/>
            <a:ext cx="3141980" cy="1390015"/>
          </a:xfrm>
          <a:custGeom>
            <a:avLst/>
            <a:gdLst/>
            <a:ahLst/>
            <a:cxnLst/>
            <a:rect l="l" t="t" r="r" b="b"/>
            <a:pathLst>
              <a:path w="3141979" h="1390015">
                <a:moveTo>
                  <a:pt x="3141831" y="1389507"/>
                </a:moveTo>
                <a:lnTo>
                  <a:pt x="0" y="1389507"/>
                </a:lnTo>
                <a:lnTo>
                  <a:pt x="0" y="0"/>
                </a:lnTo>
                <a:lnTo>
                  <a:pt x="3141831" y="0"/>
                </a:lnTo>
                <a:lnTo>
                  <a:pt x="3141831" y="1389507"/>
                </a:lnTo>
                <a:close/>
              </a:path>
            </a:pathLst>
          </a:custGeom>
          <a:solidFill>
            <a:srgbClr val="0F0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12576117" y="4779627"/>
            <a:ext cx="3187065" cy="2522220"/>
            <a:chOff x="12576117" y="4779627"/>
            <a:chExt cx="3187065" cy="2522220"/>
          </a:xfrm>
        </p:grpSpPr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576117" y="4779627"/>
              <a:ext cx="3143249" cy="331026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12621133" y="5912087"/>
              <a:ext cx="3141980" cy="1390015"/>
            </a:xfrm>
            <a:custGeom>
              <a:avLst/>
              <a:gdLst/>
              <a:ahLst/>
              <a:cxnLst/>
              <a:rect l="l" t="t" r="r" b="b"/>
              <a:pathLst>
                <a:path w="3141980" h="1390015">
                  <a:moveTo>
                    <a:pt x="3141831" y="1389507"/>
                  </a:moveTo>
                  <a:lnTo>
                    <a:pt x="0" y="1389507"/>
                  </a:lnTo>
                  <a:lnTo>
                    <a:pt x="0" y="0"/>
                  </a:lnTo>
                  <a:lnTo>
                    <a:pt x="3141831" y="0"/>
                  </a:lnTo>
                  <a:lnTo>
                    <a:pt x="3141831" y="1389507"/>
                  </a:lnTo>
                  <a:close/>
                </a:path>
              </a:pathLst>
            </a:custGeom>
            <a:solidFill>
              <a:srgbClr val="0F0E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2147887" y="6126256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algn="ctr">
              <a:lnSpc>
                <a:spcPts val="3220"/>
              </a:lnSpc>
              <a:spcBef>
                <a:spcPts val="2310"/>
              </a:spcBef>
            </a:pPr>
            <a:r>
              <a:rPr sz="2700" spc="235" dirty="0">
                <a:solidFill>
                  <a:srgbClr val="FFFAFA"/>
                </a:solidFill>
                <a:latin typeface="Trebuchet MS"/>
                <a:cs typeface="Trebuchet MS"/>
              </a:rPr>
              <a:t>Doaa</a:t>
            </a:r>
            <a:r>
              <a:rPr sz="2700" spc="145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270" dirty="0">
                <a:solidFill>
                  <a:srgbClr val="FFFAFA"/>
                </a:solidFill>
                <a:latin typeface="Trebuchet MS"/>
                <a:cs typeface="Trebuchet MS"/>
              </a:rPr>
              <a:t>Ahmed</a:t>
            </a:r>
            <a:endParaRPr sz="2700">
              <a:latin typeface="Trebuchet MS"/>
              <a:cs typeface="Trebuchet MS"/>
            </a:endParaRPr>
          </a:p>
          <a:p>
            <a:pPr marR="33655" algn="ctr">
              <a:lnSpc>
                <a:spcPts val="2440"/>
              </a:lnSpc>
            </a:pPr>
            <a:r>
              <a:rPr sz="2050" spc="135" dirty="0">
                <a:solidFill>
                  <a:srgbClr val="FFFAFA"/>
                </a:solidFill>
                <a:latin typeface="Trebuchet MS"/>
                <a:cs typeface="Trebuchet MS"/>
              </a:rPr>
              <a:t>Programmer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20" name="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125379" y="7395049"/>
            <a:ext cx="3143249" cy="331026"/>
          </a:xfrm>
          <a:prstGeom prst="rect">
            <a:avLst/>
          </a:prstGeom>
        </p:spPr>
      </p:pic>
      <p:sp>
        <p:nvSpPr>
          <p:cNvPr id="21" name="object 21"/>
          <p:cNvSpPr/>
          <p:nvPr/>
        </p:nvSpPr>
        <p:spPr>
          <a:xfrm>
            <a:off x="7117309" y="6019174"/>
            <a:ext cx="3141980" cy="1390015"/>
          </a:xfrm>
          <a:custGeom>
            <a:avLst/>
            <a:gdLst/>
            <a:ahLst/>
            <a:cxnLst/>
            <a:rect l="l" t="t" r="r" b="b"/>
            <a:pathLst>
              <a:path w="3141979" h="1390015">
                <a:moveTo>
                  <a:pt x="3141831" y="1389507"/>
                </a:moveTo>
                <a:lnTo>
                  <a:pt x="0" y="1389507"/>
                </a:lnTo>
                <a:lnTo>
                  <a:pt x="0" y="0"/>
                </a:lnTo>
                <a:lnTo>
                  <a:pt x="3141831" y="0"/>
                </a:lnTo>
                <a:lnTo>
                  <a:pt x="3141831" y="1389507"/>
                </a:lnTo>
                <a:close/>
              </a:path>
            </a:pathLst>
          </a:custGeom>
          <a:solidFill>
            <a:srgbClr val="0F0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7117309" y="6019174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R="98425" algn="ctr">
              <a:lnSpc>
                <a:spcPts val="3220"/>
              </a:lnSpc>
              <a:spcBef>
                <a:spcPts val="2310"/>
              </a:spcBef>
            </a:pPr>
            <a:r>
              <a:rPr sz="2700" spc="170" dirty="0">
                <a:solidFill>
                  <a:srgbClr val="FFFAFA"/>
                </a:solidFill>
                <a:latin typeface="Trebuchet MS"/>
                <a:cs typeface="Trebuchet MS"/>
              </a:rPr>
              <a:t>Dina</a:t>
            </a:r>
            <a:r>
              <a:rPr sz="2700" spc="145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270" dirty="0">
                <a:solidFill>
                  <a:srgbClr val="FFFAFA"/>
                </a:solidFill>
                <a:latin typeface="Trebuchet MS"/>
                <a:cs typeface="Trebuchet MS"/>
              </a:rPr>
              <a:t>Ahmed</a:t>
            </a:r>
            <a:endParaRPr sz="2700">
              <a:latin typeface="Trebuchet MS"/>
              <a:cs typeface="Trebuchet MS"/>
            </a:endParaRPr>
          </a:p>
          <a:p>
            <a:pPr marR="33655" algn="ctr">
              <a:lnSpc>
                <a:spcPts val="2440"/>
              </a:lnSpc>
            </a:pPr>
            <a:r>
              <a:rPr sz="2050" spc="145" dirty="0">
                <a:solidFill>
                  <a:srgbClr val="FFFAFA"/>
                </a:solidFill>
                <a:latin typeface="Trebuchet MS"/>
                <a:cs typeface="Trebuchet MS"/>
              </a:rPr>
              <a:t>Designer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23" name="object 2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94801" y="7287967"/>
            <a:ext cx="3143249" cy="331026"/>
          </a:xfrm>
          <a:prstGeom prst="rect">
            <a:avLst/>
          </a:prstGeom>
        </p:spPr>
      </p:pic>
      <p:sp>
        <p:nvSpPr>
          <p:cNvPr id="24" name="object 24"/>
          <p:cNvSpPr txBox="1"/>
          <p:nvPr/>
        </p:nvSpPr>
        <p:spPr>
          <a:xfrm>
            <a:off x="12621133" y="5912086"/>
            <a:ext cx="3141980" cy="1390015"/>
          </a:xfrm>
          <a:prstGeom prst="rect">
            <a:avLst/>
          </a:prstGeom>
        </p:spPr>
        <p:txBody>
          <a:bodyPr vert="horz" wrap="square" lIns="0" tIns="293370" rIns="0" bIns="0" rtlCol="0">
            <a:spAutoFit/>
          </a:bodyPr>
          <a:lstStyle/>
          <a:p>
            <a:pPr marR="97790" algn="ctr">
              <a:lnSpc>
                <a:spcPts val="3220"/>
              </a:lnSpc>
              <a:spcBef>
                <a:spcPts val="2310"/>
              </a:spcBef>
            </a:pPr>
            <a:r>
              <a:rPr sz="2700" spc="245" dirty="0">
                <a:solidFill>
                  <a:srgbClr val="FFFAFA"/>
                </a:solidFill>
                <a:latin typeface="Trebuchet MS"/>
                <a:cs typeface="Trebuchet MS"/>
              </a:rPr>
              <a:t>Aya</a:t>
            </a:r>
            <a:r>
              <a:rPr sz="2700" spc="145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270" dirty="0">
                <a:solidFill>
                  <a:srgbClr val="FFFAFA"/>
                </a:solidFill>
                <a:latin typeface="Trebuchet MS"/>
                <a:cs typeface="Trebuchet MS"/>
              </a:rPr>
              <a:t>Ahmed</a:t>
            </a:r>
            <a:endParaRPr sz="2700">
              <a:latin typeface="Trebuchet MS"/>
              <a:cs typeface="Trebuchet MS"/>
            </a:endParaRPr>
          </a:p>
          <a:p>
            <a:pPr marR="33655" algn="ctr">
              <a:lnSpc>
                <a:spcPts val="2440"/>
              </a:lnSpc>
            </a:pPr>
            <a:r>
              <a:rPr sz="2050" spc="135" dirty="0">
                <a:solidFill>
                  <a:srgbClr val="FFFAFA"/>
                </a:solidFill>
                <a:latin typeface="Trebuchet MS"/>
                <a:cs typeface="Trebuchet MS"/>
              </a:rPr>
              <a:t>Programmer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25" name="object 2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598624" y="7180885"/>
            <a:ext cx="3143249" cy="331026"/>
          </a:xfrm>
          <a:prstGeom prst="rect">
            <a:avLst/>
          </a:prstGeom>
        </p:spPr>
      </p:pic>
      <p:sp>
        <p:nvSpPr>
          <p:cNvPr id="26" name="object 26"/>
          <p:cNvSpPr/>
          <p:nvPr/>
        </p:nvSpPr>
        <p:spPr>
          <a:xfrm>
            <a:off x="7139817" y="8364000"/>
            <a:ext cx="3141980" cy="1390015"/>
          </a:xfrm>
          <a:custGeom>
            <a:avLst/>
            <a:gdLst/>
            <a:ahLst/>
            <a:cxnLst/>
            <a:rect l="l" t="t" r="r" b="b"/>
            <a:pathLst>
              <a:path w="3141979" h="1390015">
                <a:moveTo>
                  <a:pt x="3141831" y="1389507"/>
                </a:moveTo>
                <a:lnTo>
                  <a:pt x="0" y="1389507"/>
                </a:lnTo>
                <a:lnTo>
                  <a:pt x="0" y="0"/>
                </a:lnTo>
                <a:lnTo>
                  <a:pt x="3141831" y="0"/>
                </a:lnTo>
                <a:lnTo>
                  <a:pt x="3141831" y="1389507"/>
                </a:lnTo>
                <a:close/>
              </a:path>
            </a:pathLst>
          </a:custGeom>
          <a:solidFill>
            <a:srgbClr val="0F0E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7139817" y="8364000"/>
            <a:ext cx="3141980" cy="1390015"/>
          </a:xfrm>
          <a:prstGeom prst="rect">
            <a:avLst/>
          </a:prstGeom>
        </p:spPr>
        <p:txBody>
          <a:bodyPr vert="horz" wrap="square" lIns="0" tIns="180975" rIns="0" bIns="0" rtlCol="0">
            <a:spAutoFit/>
          </a:bodyPr>
          <a:lstStyle/>
          <a:p>
            <a:pPr marR="28575" algn="ctr">
              <a:lnSpc>
                <a:spcPct val="100000"/>
              </a:lnSpc>
              <a:spcBef>
                <a:spcPts val="1425"/>
              </a:spcBef>
            </a:pPr>
            <a:r>
              <a:rPr sz="2700" spc="135" dirty="0">
                <a:solidFill>
                  <a:srgbClr val="FFFAFA"/>
                </a:solidFill>
                <a:latin typeface="Trebuchet MS"/>
                <a:cs typeface="Trebuchet MS"/>
              </a:rPr>
              <a:t>Ziad</a:t>
            </a:r>
            <a:r>
              <a:rPr sz="2700" spc="145" dirty="0">
                <a:solidFill>
                  <a:srgbClr val="FFFAFA"/>
                </a:solidFill>
                <a:latin typeface="Trebuchet MS"/>
                <a:cs typeface="Trebuchet MS"/>
              </a:rPr>
              <a:t> </a:t>
            </a:r>
            <a:r>
              <a:rPr sz="2700" spc="290" dirty="0">
                <a:solidFill>
                  <a:srgbClr val="FFFAFA"/>
                </a:solidFill>
                <a:latin typeface="Trebuchet MS"/>
                <a:cs typeface="Trebuchet MS"/>
              </a:rPr>
              <a:t>Mohamed</a:t>
            </a:r>
            <a:endParaRPr sz="2700">
              <a:latin typeface="Trebuchet MS"/>
              <a:cs typeface="Trebuchet MS"/>
            </a:endParaRPr>
          </a:p>
          <a:p>
            <a:pPr marR="33655" algn="ctr">
              <a:lnSpc>
                <a:spcPct val="100000"/>
              </a:lnSpc>
              <a:spcBef>
                <a:spcPts val="844"/>
              </a:spcBef>
            </a:pPr>
            <a:r>
              <a:rPr sz="2050" spc="145" dirty="0">
                <a:solidFill>
                  <a:srgbClr val="FFFAFA"/>
                </a:solidFill>
                <a:latin typeface="Trebuchet MS"/>
                <a:cs typeface="Trebuchet MS"/>
              </a:rPr>
              <a:t>Designer</a:t>
            </a:r>
            <a:endParaRPr sz="2050">
              <a:latin typeface="Trebuchet MS"/>
              <a:cs typeface="Trebuchet MS"/>
            </a:endParaRPr>
          </a:p>
        </p:txBody>
      </p:sp>
      <p:pic>
        <p:nvPicPr>
          <p:cNvPr id="28" name="object 2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17309" y="9632790"/>
            <a:ext cx="3143249" cy="331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68134" y="468"/>
            <a:ext cx="9019858" cy="985176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144927" y="3191099"/>
            <a:ext cx="7540625" cy="3321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95"/>
              </a:spcBef>
              <a:tabLst>
                <a:tab pos="5351780" algn="l"/>
              </a:tabLst>
            </a:pPr>
            <a:r>
              <a:rPr sz="9400" b="1" spc="-635" dirty="0">
                <a:solidFill>
                  <a:srgbClr val="231F20"/>
                </a:solidFill>
                <a:latin typeface="Trebuchet MS"/>
                <a:cs typeface="Trebuchet MS"/>
              </a:rPr>
              <a:t>T</a:t>
            </a:r>
            <a:r>
              <a:rPr sz="9400" b="1" spc="245" dirty="0">
                <a:solidFill>
                  <a:srgbClr val="231F20"/>
                </a:solidFill>
                <a:latin typeface="Trebuchet MS"/>
                <a:cs typeface="Trebuchet MS"/>
              </a:rPr>
              <a:t>H</a:t>
            </a:r>
            <a:r>
              <a:rPr sz="9400" b="1" spc="160" dirty="0">
                <a:solidFill>
                  <a:srgbClr val="231F20"/>
                </a:solidFill>
                <a:latin typeface="Trebuchet MS"/>
                <a:cs typeface="Trebuchet MS"/>
              </a:rPr>
              <a:t>A</a:t>
            </a:r>
            <a:r>
              <a:rPr sz="9400" b="1" spc="-65" dirty="0">
                <a:solidFill>
                  <a:srgbClr val="231F20"/>
                </a:solidFill>
                <a:latin typeface="Trebuchet MS"/>
                <a:cs typeface="Trebuchet MS"/>
              </a:rPr>
              <a:t>N</a:t>
            </a:r>
            <a:r>
              <a:rPr sz="9400" b="1" spc="465" dirty="0">
                <a:solidFill>
                  <a:srgbClr val="231F20"/>
                </a:solidFill>
                <a:latin typeface="Trebuchet MS"/>
                <a:cs typeface="Trebuchet MS"/>
              </a:rPr>
              <a:t>K</a:t>
            </a:r>
            <a:r>
              <a:rPr sz="9400" b="1" spc="-555" dirty="0">
                <a:solidFill>
                  <a:srgbClr val="231F20"/>
                </a:solidFill>
                <a:latin typeface="Trebuchet MS"/>
                <a:cs typeface="Trebuchet MS"/>
              </a:rPr>
              <a:t>'</a:t>
            </a:r>
            <a:r>
              <a:rPr sz="9400" b="1" spc="-1910" dirty="0">
                <a:solidFill>
                  <a:srgbClr val="231F20"/>
                </a:solidFill>
                <a:latin typeface="Trebuchet MS"/>
                <a:cs typeface="Trebuchet MS"/>
              </a:rPr>
              <a:t> </a:t>
            </a:r>
            <a:r>
              <a:rPr sz="9400" b="1" spc="40" dirty="0">
                <a:solidFill>
                  <a:srgbClr val="231F20"/>
                </a:solidFill>
                <a:latin typeface="Trebuchet MS"/>
                <a:cs typeface="Trebuchet MS"/>
              </a:rPr>
              <a:t>S</a:t>
            </a:r>
            <a:r>
              <a:rPr sz="9400" b="1" dirty="0">
                <a:solidFill>
                  <a:srgbClr val="231F20"/>
                </a:solidFill>
                <a:latin typeface="Trebuchet MS"/>
                <a:cs typeface="Trebuchet MS"/>
              </a:rPr>
              <a:t>	</a:t>
            </a:r>
            <a:r>
              <a:rPr sz="9400" b="1" spc="-475" dirty="0">
                <a:solidFill>
                  <a:srgbClr val="231F20"/>
                </a:solidFill>
                <a:latin typeface="Trebuchet MS"/>
                <a:cs typeface="Trebuchet MS"/>
              </a:rPr>
              <a:t>F</a:t>
            </a:r>
            <a:r>
              <a:rPr sz="9400" b="1" spc="-165" dirty="0">
                <a:solidFill>
                  <a:srgbClr val="231F20"/>
                </a:solidFill>
                <a:latin typeface="Trebuchet MS"/>
                <a:cs typeface="Trebuchet MS"/>
              </a:rPr>
              <a:t>O</a:t>
            </a:r>
            <a:r>
              <a:rPr sz="9400" b="1" spc="-60" dirty="0">
                <a:solidFill>
                  <a:srgbClr val="231F20"/>
                </a:solidFill>
                <a:latin typeface="Trebuchet MS"/>
                <a:cs typeface="Trebuchet MS"/>
              </a:rPr>
              <a:t>R  </a:t>
            </a:r>
            <a:r>
              <a:rPr sz="9400" b="1" spc="-40" dirty="0">
                <a:solidFill>
                  <a:srgbClr val="231F20"/>
                </a:solidFill>
                <a:latin typeface="Trebuchet MS"/>
                <a:cs typeface="Trebuchet MS"/>
              </a:rPr>
              <a:t>WATCHING</a:t>
            </a:r>
            <a:endParaRPr sz="940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7476070"/>
            <a:ext cx="7623809" cy="2811780"/>
          </a:xfrm>
          <a:custGeom>
            <a:avLst/>
            <a:gdLst/>
            <a:ahLst/>
            <a:cxnLst/>
            <a:rect l="l" t="t" r="r" b="b"/>
            <a:pathLst>
              <a:path w="7623809" h="2811779">
                <a:moveTo>
                  <a:pt x="7623518" y="1781581"/>
                </a:moveTo>
                <a:lnTo>
                  <a:pt x="1094663" y="1781581"/>
                </a:lnTo>
                <a:lnTo>
                  <a:pt x="1094663" y="0"/>
                </a:lnTo>
                <a:lnTo>
                  <a:pt x="0" y="0"/>
                </a:lnTo>
                <a:lnTo>
                  <a:pt x="0" y="1781581"/>
                </a:lnTo>
                <a:lnTo>
                  <a:pt x="0" y="2811411"/>
                </a:lnTo>
                <a:lnTo>
                  <a:pt x="7623518" y="2811411"/>
                </a:lnTo>
                <a:lnTo>
                  <a:pt x="7623518" y="1781581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11494" y="537896"/>
            <a:ext cx="892266" cy="98157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49248" y="706577"/>
            <a:ext cx="2117090" cy="5295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300" b="1" spc="15" dirty="0">
                <a:solidFill>
                  <a:srgbClr val="292829"/>
                </a:solidFill>
                <a:latin typeface="Trebuchet MS"/>
                <a:cs typeface="Trebuchet MS"/>
              </a:rPr>
              <a:t>Handicraft</a:t>
            </a:r>
            <a:endParaRPr sz="3300">
              <a:latin typeface="Trebuchet MS"/>
              <a:cs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7" y="5581394"/>
            <a:ext cx="4023582" cy="4713345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4980992" y="2835725"/>
            <a:ext cx="1398905" cy="7451725"/>
          </a:xfrm>
          <a:custGeom>
            <a:avLst/>
            <a:gdLst/>
            <a:ahLst/>
            <a:cxnLst/>
            <a:rect l="l" t="t" r="r" b="b"/>
            <a:pathLst>
              <a:path w="1398904" h="7451725">
                <a:moveTo>
                  <a:pt x="1398388" y="7451274"/>
                </a:moveTo>
                <a:lnTo>
                  <a:pt x="0" y="7451274"/>
                </a:lnTo>
                <a:lnTo>
                  <a:pt x="0" y="0"/>
                </a:lnTo>
                <a:lnTo>
                  <a:pt x="1398388" y="0"/>
                </a:lnTo>
                <a:lnTo>
                  <a:pt x="1398388" y="7451274"/>
                </a:lnTo>
                <a:close/>
              </a:path>
            </a:pathLst>
          </a:custGeom>
          <a:solidFill>
            <a:srgbClr val="FF90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017266" y="1239112"/>
            <a:ext cx="5344795" cy="15468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950" spc="505" dirty="0">
                <a:solidFill>
                  <a:srgbClr val="231F20"/>
                </a:solidFill>
              </a:rPr>
              <a:t>C</a:t>
            </a:r>
            <a:r>
              <a:rPr sz="9950" spc="-175" dirty="0">
                <a:solidFill>
                  <a:srgbClr val="231F20"/>
                </a:solidFill>
              </a:rPr>
              <a:t>O</a:t>
            </a:r>
            <a:r>
              <a:rPr sz="9950" spc="-70" dirty="0">
                <a:solidFill>
                  <a:srgbClr val="231F20"/>
                </a:solidFill>
              </a:rPr>
              <a:t>N</a:t>
            </a:r>
            <a:r>
              <a:rPr sz="9950" spc="-675" dirty="0">
                <a:solidFill>
                  <a:srgbClr val="231F20"/>
                </a:solidFill>
              </a:rPr>
              <a:t>T</a:t>
            </a:r>
            <a:r>
              <a:rPr sz="9950" spc="-225" dirty="0">
                <a:solidFill>
                  <a:srgbClr val="231F20"/>
                </a:solidFill>
              </a:rPr>
              <a:t>E</a:t>
            </a:r>
            <a:r>
              <a:rPr sz="9950" spc="-70" dirty="0">
                <a:solidFill>
                  <a:srgbClr val="231F20"/>
                </a:solidFill>
              </a:rPr>
              <a:t>N</a:t>
            </a:r>
            <a:r>
              <a:rPr sz="9950" spc="-1650" dirty="0">
                <a:solidFill>
                  <a:srgbClr val="231F20"/>
                </a:solidFill>
              </a:rPr>
              <a:t>T</a:t>
            </a:r>
            <a:endParaRPr sz="9950"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740622" y="0"/>
            <a:ext cx="2554319" cy="199209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980992" y="2835725"/>
            <a:ext cx="1398905" cy="76708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100330" rIns="0" bIns="0" rtlCol="0">
            <a:spAutoFit/>
          </a:bodyPr>
          <a:lstStyle/>
          <a:p>
            <a:pPr marL="464184">
              <a:lnSpc>
                <a:spcPct val="100000"/>
              </a:lnSpc>
              <a:spcBef>
                <a:spcPts val="790"/>
              </a:spcBef>
            </a:pPr>
            <a:r>
              <a:rPr sz="4250" b="1" spc="-490" dirty="0">
                <a:solidFill>
                  <a:srgbClr val="363636"/>
                </a:solidFill>
                <a:latin typeface="Trebuchet MS"/>
                <a:cs typeface="Trebuchet MS"/>
              </a:rPr>
              <a:t>01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980992" y="3602476"/>
            <a:ext cx="1398905" cy="741045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77470" rIns="0" bIns="0" rtlCol="0">
            <a:spAutoFit/>
          </a:bodyPr>
          <a:lstStyle/>
          <a:p>
            <a:pPr marL="411480">
              <a:lnSpc>
                <a:spcPct val="100000"/>
              </a:lnSpc>
              <a:spcBef>
                <a:spcPts val="610"/>
              </a:spcBef>
            </a:pPr>
            <a:r>
              <a:rPr sz="4250" b="1" spc="-225" dirty="0">
                <a:solidFill>
                  <a:srgbClr val="363636"/>
                </a:solidFill>
                <a:latin typeface="Trebuchet MS"/>
                <a:cs typeface="Trebuchet MS"/>
              </a:rPr>
              <a:t>02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980992" y="4343422"/>
            <a:ext cx="1398905" cy="74295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74295" rIns="0" bIns="0" rtlCol="0">
            <a:spAutoFit/>
          </a:bodyPr>
          <a:lstStyle/>
          <a:p>
            <a:pPr marL="411480">
              <a:lnSpc>
                <a:spcPct val="100000"/>
              </a:lnSpc>
              <a:spcBef>
                <a:spcPts val="585"/>
              </a:spcBef>
            </a:pPr>
            <a:r>
              <a:rPr sz="4250" b="1" spc="-225" dirty="0">
                <a:solidFill>
                  <a:srgbClr val="363636"/>
                </a:solidFill>
                <a:latin typeface="Trebuchet MS"/>
                <a:cs typeface="Trebuchet MS"/>
              </a:rPr>
              <a:t>03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980992" y="5086366"/>
            <a:ext cx="1398905" cy="752475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79375" rIns="0" bIns="0" rtlCol="0">
            <a:spAutoFit/>
          </a:bodyPr>
          <a:lstStyle/>
          <a:p>
            <a:pPr marL="408940">
              <a:lnSpc>
                <a:spcPct val="100000"/>
              </a:lnSpc>
              <a:spcBef>
                <a:spcPts val="625"/>
              </a:spcBef>
            </a:pPr>
            <a:r>
              <a:rPr sz="4250" b="1" spc="-200" dirty="0">
                <a:solidFill>
                  <a:srgbClr val="363636"/>
                </a:solidFill>
                <a:latin typeface="Trebuchet MS"/>
                <a:cs typeface="Trebuchet MS"/>
              </a:rPr>
              <a:t>04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980992" y="5838225"/>
            <a:ext cx="1398905" cy="777875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83185" rIns="0" bIns="0" rtlCol="0">
            <a:spAutoFit/>
          </a:bodyPr>
          <a:lstStyle/>
          <a:p>
            <a:pPr marL="412750">
              <a:lnSpc>
                <a:spcPct val="100000"/>
              </a:lnSpc>
              <a:spcBef>
                <a:spcPts val="655"/>
              </a:spcBef>
            </a:pPr>
            <a:r>
              <a:rPr sz="4250" b="1" spc="-235" dirty="0">
                <a:solidFill>
                  <a:srgbClr val="363636"/>
                </a:solidFill>
                <a:latin typeface="Trebuchet MS"/>
                <a:cs typeface="Trebuchet MS"/>
              </a:rPr>
              <a:t>05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980992" y="6616028"/>
            <a:ext cx="1398905" cy="804545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105410" rIns="0" bIns="0" rtlCol="0">
            <a:spAutoFit/>
          </a:bodyPr>
          <a:lstStyle/>
          <a:p>
            <a:pPr marL="423545">
              <a:lnSpc>
                <a:spcPct val="100000"/>
              </a:lnSpc>
              <a:spcBef>
                <a:spcPts val="830"/>
              </a:spcBef>
            </a:pPr>
            <a:r>
              <a:rPr sz="4250" b="1" spc="-170" dirty="0">
                <a:solidFill>
                  <a:srgbClr val="363636"/>
                </a:solidFill>
                <a:latin typeface="Trebuchet MS"/>
                <a:cs typeface="Trebuchet MS"/>
              </a:rPr>
              <a:t>06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980992" y="7420458"/>
            <a:ext cx="1398905" cy="78994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109855" rIns="0" bIns="0" rtlCol="0">
            <a:spAutoFit/>
          </a:bodyPr>
          <a:lstStyle/>
          <a:p>
            <a:pPr marL="469900">
              <a:lnSpc>
                <a:spcPct val="100000"/>
              </a:lnSpc>
              <a:spcBef>
                <a:spcPts val="865"/>
              </a:spcBef>
            </a:pPr>
            <a:r>
              <a:rPr sz="4250" b="1" spc="-385" dirty="0">
                <a:solidFill>
                  <a:srgbClr val="363636"/>
                </a:solidFill>
                <a:latin typeface="Trebuchet MS"/>
                <a:cs typeface="Trebuchet MS"/>
              </a:rPr>
              <a:t>07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594730" y="3018015"/>
            <a:ext cx="1602740" cy="41020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P</a:t>
            </a:r>
            <a:r>
              <a:rPr sz="25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U</a:t>
            </a:r>
            <a:r>
              <a:rPr sz="25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R</a:t>
            </a:r>
            <a:r>
              <a:rPr sz="25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P</a:t>
            </a:r>
            <a:r>
              <a:rPr sz="2500" spc="280" dirty="0">
                <a:solidFill>
                  <a:srgbClr val="231F20"/>
                </a:solidFill>
                <a:latin typeface="Lucida Sans Unicode"/>
                <a:cs typeface="Lucida Sans Unicode"/>
              </a:rPr>
              <a:t>O</a:t>
            </a:r>
            <a:r>
              <a:rPr sz="25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S</a:t>
            </a:r>
            <a:r>
              <a:rPr sz="2500" spc="65" dirty="0">
                <a:solidFill>
                  <a:srgbClr val="231F20"/>
                </a:solidFill>
                <a:latin typeface="Lucida Sans Unicode"/>
                <a:cs typeface="Lucida Sans Unicode"/>
              </a:rPr>
              <a:t>E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594730" y="3816416"/>
            <a:ext cx="4133215" cy="182308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</a:t>
            </a:r>
            <a:r>
              <a:rPr sz="25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70" dirty="0">
                <a:solidFill>
                  <a:srgbClr val="231F20"/>
                </a:solidFill>
                <a:latin typeface="Lucida Sans Unicode"/>
                <a:cs typeface="Lucida Sans Unicode"/>
              </a:rPr>
              <a:t>SCOPE</a:t>
            </a:r>
            <a:endParaRPr sz="2500">
              <a:latin typeface="Lucida Sans Unicode"/>
              <a:cs typeface="Lucida Sans Unicode"/>
            </a:endParaRPr>
          </a:p>
          <a:p>
            <a:pPr marL="12700" marR="5080">
              <a:lnSpc>
                <a:spcPts val="5890"/>
              </a:lnSpc>
            </a:pPr>
            <a:r>
              <a:rPr sz="25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</a:t>
            </a:r>
            <a:r>
              <a:rPr sz="2500" spc="31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40" dirty="0">
                <a:solidFill>
                  <a:srgbClr val="231F20"/>
                </a:solidFill>
                <a:latin typeface="Lucida Sans Unicode"/>
                <a:cs typeface="Lucida Sans Unicode"/>
              </a:rPr>
              <a:t>PERSPECTIVE </a:t>
            </a:r>
            <a:r>
              <a:rPr sz="2500" spc="-77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</a:t>
            </a:r>
            <a:r>
              <a:rPr sz="2500" spc="3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FUNCTION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594730" y="6028933"/>
            <a:ext cx="6798945" cy="41020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USER</a:t>
            </a:r>
            <a:r>
              <a:rPr sz="2500" spc="37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70" dirty="0">
                <a:solidFill>
                  <a:srgbClr val="231F20"/>
                </a:solidFill>
                <a:latin typeface="Lucida Sans Unicode"/>
                <a:cs typeface="Lucida Sans Unicode"/>
              </a:rPr>
              <a:t>CLASSES</a:t>
            </a:r>
            <a:r>
              <a:rPr sz="2500" spc="37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7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500" spc="37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95" dirty="0">
                <a:solidFill>
                  <a:srgbClr val="231F20"/>
                </a:solidFill>
                <a:latin typeface="Lucida Sans Unicode"/>
                <a:cs typeface="Lucida Sans Unicode"/>
              </a:rPr>
              <a:t>CHARACTERISTICS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594730" y="6828481"/>
            <a:ext cx="2926080" cy="117602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190" dirty="0">
                <a:solidFill>
                  <a:srgbClr val="231F20"/>
                </a:solidFill>
                <a:latin typeface="Lucida Sans Unicode"/>
                <a:cs typeface="Lucida Sans Unicode"/>
              </a:rPr>
              <a:t>CONSTRAINS</a:t>
            </a:r>
            <a:endParaRPr sz="25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95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</a:pPr>
            <a:r>
              <a:rPr sz="25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USER</a:t>
            </a:r>
            <a:r>
              <a:rPr sz="2500" spc="31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INTERFACE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980992" y="8210221"/>
            <a:ext cx="1398905" cy="76200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90170" rIns="0" bIns="0" rtlCol="0">
            <a:spAutoFit/>
          </a:bodyPr>
          <a:lstStyle/>
          <a:p>
            <a:pPr marL="409575">
              <a:lnSpc>
                <a:spcPct val="100000"/>
              </a:lnSpc>
              <a:spcBef>
                <a:spcPts val="710"/>
              </a:spcBef>
            </a:pPr>
            <a:r>
              <a:rPr sz="4250" b="1" spc="-210" dirty="0">
                <a:solidFill>
                  <a:srgbClr val="363636"/>
                </a:solidFill>
                <a:latin typeface="Trebuchet MS"/>
                <a:cs typeface="Trebuchet MS"/>
              </a:rPr>
              <a:t>08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594730" y="8364515"/>
            <a:ext cx="2190750" cy="41020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110" dirty="0">
                <a:solidFill>
                  <a:srgbClr val="231F20"/>
                </a:solidFill>
                <a:latin typeface="Lucida Sans Unicode"/>
                <a:cs typeface="Lucida Sans Unicode"/>
              </a:rPr>
              <a:t>ER</a:t>
            </a:r>
            <a:r>
              <a:rPr sz="2500" spc="29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DIAGRAM</a:t>
            </a:r>
            <a:endParaRPr sz="25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980992" y="8971657"/>
            <a:ext cx="1398905" cy="131572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81280" rIns="0" bIns="0" rtlCol="0">
            <a:spAutoFit/>
          </a:bodyPr>
          <a:lstStyle/>
          <a:p>
            <a:pPr marL="443230">
              <a:lnSpc>
                <a:spcPct val="100000"/>
              </a:lnSpc>
              <a:spcBef>
                <a:spcPts val="640"/>
              </a:spcBef>
            </a:pPr>
            <a:r>
              <a:rPr sz="4250" b="1" spc="-170" dirty="0">
                <a:solidFill>
                  <a:srgbClr val="363636"/>
                </a:solidFill>
                <a:latin typeface="Trebuchet MS"/>
                <a:cs typeface="Trebuchet MS"/>
              </a:rPr>
              <a:t>09</a:t>
            </a:r>
            <a:endParaRPr sz="4250">
              <a:latin typeface="Trebuchet MS"/>
              <a:cs typeface="Trebuchet MS"/>
            </a:endParaRPr>
          </a:p>
          <a:p>
            <a:pPr marL="483870">
              <a:lnSpc>
                <a:spcPts val="4325"/>
              </a:lnSpc>
              <a:spcBef>
                <a:spcPts val="295"/>
              </a:spcBef>
            </a:pPr>
            <a:r>
              <a:rPr sz="4250" b="1" spc="-490" dirty="0">
                <a:solidFill>
                  <a:srgbClr val="363636"/>
                </a:solidFill>
                <a:latin typeface="Trebuchet MS"/>
                <a:cs typeface="Trebuchet MS"/>
              </a:rPr>
              <a:t>10</a:t>
            </a:r>
            <a:endParaRPr sz="4250"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94730" y="9135486"/>
            <a:ext cx="3629660" cy="107632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195" dirty="0">
                <a:solidFill>
                  <a:srgbClr val="231F20"/>
                </a:solidFill>
                <a:latin typeface="Lucida Sans Unicode"/>
                <a:cs typeface="Lucida Sans Unicode"/>
              </a:rPr>
              <a:t>USE</a:t>
            </a:r>
            <a:r>
              <a:rPr sz="25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35" dirty="0">
                <a:solidFill>
                  <a:srgbClr val="231F20"/>
                </a:solidFill>
                <a:latin typeface="Lucida Sans Unicode"/>
                <a:cs typeface="Lucida Sans Unicode"/>
              </a:rPr>
              <a:t>CASE</a:t>
            </a:r>
            <a:r>
              <a:rPr sz="2500" spc="3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DIAGRAM</a:t>
            </a:r>
            <a:endParaRPr sz="2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0"/>
              </a:spcBef>
            </a:pPr>
            <a:r>
              <a:rPr sz="2500" spc="195" dirty="0">
                <a:solidFill>
                  <a:srgbClr val="231F20"/>
                </a:solidFill>
                <a:latin typeface="Lucida Sans Unicode"/>
                <a:cs typeface="Lucida Sans Unicode"/>
              </a:rPr>
              <a:t>USE</a:t>
            </a:r>
            <a:r>
              <a:rPr sz="2500" spc="33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35" dirty="0">
                <a:solidFill>
                  <a:srgbClr val="231F20"/>
                </a:solidFill>
                <a:latin typeface="Lucida Sans Unicode"/>
                <a:cs typeface="Lucida Sans Unicode"/>
              </a:rPr>
              <a:t>CASE</a:t>
            </a:r>
            <a:r>
              <a:rPr sz="2500" spc="33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500" spc="204" dirty="0">
                <a:solidFill>
                  <a:srgbClr val="231F20"/>
                </a:solidFill>
                <a:latin typeface="Lucida Sans Unicode"/>
                <a:cs typeface="Lucida Sans Unicode"/>
              </a:rPr>
              <a:t>SCENARIO</a:t>
            </a:r>
            <a:endParaRPr sz="2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662993" y="337476"/>
            <a:ext cx="4297045" cy="9570720"/>
          </a:xfrm>
          <a:custGeom>
            <a:avLst/>
            <a:gdLst/>
            <a:ahLst/>
            <a:cxnLst/>
            <a:rect l="l" t="t" r="r" b="b"/>
            <a:pathLst>
              <a:path w="4297044" h="9570720">
                <a:moveTo>
                  <a:pt x="0" y="0"/>
                </a:moveTo>
                <a:lnTo>
                  <a:pt x="4296548" y="0"/>
                </a:lnTo>
                <a:lnTo>
                  <a:pt x="4296548" y="9570245"/>
                </a:lnTo>
                <a:lnTo>
                  <a:pt x="0" y="9570245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0989" y="2910567"/>
            <a:ext cx="9753598" cy="10286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58785" y="1049604"/>
            <a:ext cx="6172199" cy="821054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110440" y="1103857"/>
            <a:ext cx="5685790" cy="15468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950" spc="325" dirty="0">
                <a:solidFill>
                  <a:srgbClr val="231F20"/>
                </a:solidFill>
              </a:rPr>
              <a:t>PURPOSE</a:t>
            </a:r>
            <a:endParaRPr sz="9950"/>
          </a:p>
        </p:txBody>
      </p:sp>
      <p:sp>
        <p:nvSpPr>
          <p:cNvPr id="6" name="object 6"/>
          <p:cNvSpPr txBox="1"/>
          <p:nvPr/>
        </p:nvSpPr>
        <p:spPr>
          <a:xfrm>
            <a:off x="784434" y="2727842"/>
            <a:ext cx="9610090" cy="76263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164465" rIns="0" bIns="0" rtlCol="0">
            <a:spAutoFit/>
          </a:bodyPr>
          <a:lstStyle/>
          <a:p>
            <a:pPr marL="424180" indent="-128270">
              <a:lnSpc>
                <a:spcPct val="100000"/>
              </a:lnSpc>
              <a:spcBef>
                <a:spcPts val="1295"/>
              </a:spcBef>
              <a:buChar char="•"/>
              <a:tabLst>
                <a:tab pos="424815" algn="l"/>
              </a:tabLst>
            </a:pPr>
            <a:r>
              <a:rPr sz="22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Facilitate</a:t>
            </a:r>
            <a:r>
              <a:rPr sz="2200" spc="31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process</a:t>
            </a:r>
            <a:r>
              <a:rPr sz="2200" spc="31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14" dirty="0">
                <a:solidFill>
                  <a:srgbClr val="231F20"/>
                </a:solidFill>
                <a:latin typeface="Lucida Sans Unicode"/>
                <a:cs typeface="Lucida Sans Unicode"/>
              </a:rPr>
              <a:t>buying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200" spc="31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90" dirty="0">
                <a:solidFill>
                  <a:srgbClr val="231F20"/>
                </a:solidFill>
                <a:latin typeface="Lucida Sans Unicode"/>
                <a:cs typeface="Lucida Sans Unicode"/>
              </a:rPr>
              <a:t>selling</a:t>
            </a:r>
            <a:endParaRPr sz="2200">
              <a:latin typeface="Lucida Sans Unicode"/>
              <a:cs typeface="Lucida Sans Unicode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876418"/>
            <a:ext cx="10233660" cy="6403340"/>
            <a:chOff x="0" y="3876418"/>
            <a:chExt cx="10233660" cy="6403340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7459874"/>
              <a:ext cx="4828324" cy="281940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9516" y="3876418"/>
              <a:ext cx="9753598" cy="102869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712961" y="3693692"/>
            <a:ext cx="9610090" cy="76263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164465" rIns="0" bIns="0" rtlCol="0">
            <a:spAutoFit/>
          </a:bodyPr>
          <a:lstStyle/>
          <a:p>
            <a:pPr marL="482600" indent="-140970">
              <a:lnSpc>
                <a:spcPct val="100000"/>
              </a:lnSpc>
              <a:spcBef>
                <a:spcPts val="1295"/>
              </a:spcBef>
              <a:buChar char="•"/>
              <a:tabLst>
                <a:tab pos="483234" algn="l"/>
              </a:tabLst>
            </a:pP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Creating</a:t>
            </a:r>
            <a:r>
              <a:rPr sz="2400" spc="3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job</a:t>
            </a:r>
            <a:r>
              <a:rPr sz="2400" spc="3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opportunities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80" dirty="0">
                <a:solidFill>
                  <a:srgbClr val="231F20"/>
                </a:solidFill>
                <a:latin typeface="Lucida Sans Unicode"/>
                <a:cs typeface="Lucida Sans Unicode"/>
              </a:rPr>
              <a:t>for</a:t>
            </a:r>
            <a:r>
              <a:rPr sz="2400" spc="3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05" dirty="0">
                <a:solidFill>
                  <a:srgbClr val="231F20"/>
                </a:solidFill>
                <a:latin typeface="Lucida Sans Unicode"/>
                <a:cs typeface="Lucida Sans Unicode"/>
              </a:rPr>
              <a:t>small</a:t>
            </a:r>
            <a:r>
              <a:rPr sz="2400" spc="3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enterprises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0989" y="4889892"/>
            <a:ext cx="9753598" cy="1028699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784434" y="4707167"/>
            <a:ext cx="9610090" cy="76263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184785" rIns="0" bIns="0" rtlCol="0">
            <a:spAutoFit/>
          </a:bodyPr>
          <a:lstStyle/>
          <a:p>
            <a:pPr marL="291465" indent="-138430">
              <a:lnSpc>
                <a:spcPct val="100000"/>
              </a:lnSpc>
              <a:spcBef>
                <a:spcPts val="1455"/>
              </a:spcBef>
              <a:buChar char="•"/>
              <a:tabLst>
                <a:tab pos="292100" algn="l"/>
              </a:tabLst>
            </a:pPr>
            <a:r>
              <a:rPr sz="235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Providing</a:t>
            </a:r>
            <a:r>
              <a:rPr sz="235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35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online</a:t>
            </a:r>
            <a:r>
              <a:rPr sz="2350" spc="3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35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workshops</a:t>
            </a:r>
            <a:endParaRPr sz="2350">
              <a:latin typeface="Lucida Sans Unicode"/>
              <a:cs typeface="Lucida Sans Unicode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0989" y="5903367"/>
            <a:ext cx="9753598" cy="102869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784434" y="5720642"/>
            <a:ext cx="9610090" cy="76263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180340" rIns="0" bIns="0" rtlCol="0">
            <a:spAutoFit/>
          </a:bodyPr>
          <a:lstStyle/>
          <a:p>
            <a:pPr marL="266065" indent="-139700">
              <a:lnSpc>
                <a:spcPct val="100000"/>
              </a:lnSpc>
              <a:spcBef>
                <a:spcPts val="1420"/>
              </a:spcBef>
              <a:buChar char="•"/>
              <a:tabLst>
                <a:tab pos="266700" algn="l"/>
              </a:tabLst>
            </a:pPr>
            <a:r>
              <a:rPr sz="2400" spc="95" dirty="0">
                <a:solidFill>
                  <a:srgbClr val="231F20"/>
                </a:solidFill>
                <a:latin typeface="Lucida Sans Unicode"/>
                <a:cs typeface="Lucida Sans Unicode"/>
              </a:rPr>
              <a:t>Helping</a:t>
            </a:r>
            <a:r>
              <a:rPr sz="2400" spc="33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hobbyists</a:t>
            </a:r>
            <a:r>
              <a:rPr sz="24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to</a:t>
            </a:r>
            <a:r>
              <a:rPr sz="24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start</a:t>
            </a:r>
            <a:r>
              <a:rPr sz="24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their</a:t>
            </a:r>
            <a:r>
              <a:rPr sz="24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75" dirty="0">
                <a:solidFill>
                  <a:srgbClr val="231F20"/>
                </a:solidFill>
                <a:latin typeface="Lucida Sans Unicode"/>
                <a:cs typeface="Lucida Sans Unicode"/>
              </a:rPr>
              <a:t>own</a:t>
            </a:r>
            <a:r>
              <a:rPr sz="2400" spc="34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business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4790" y="6869217"/>
            <a:ext cx="9753598" cy="1028699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758235" y="6686491"/>
            <a:ext cx="9610090" cy="76263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194310" rIns="0" bIns="0" rtlCol="0">
            <a:spAutoFit/>
          </a:bodyPr>
          <a:lstStyle/>
          <a:p>
            <a:pPr marL="316865" indent="-137795">
              <a:lnSpc>
                <a:spcPct val="100000"/>
              </a:lnSpc>
              <a:spcBef>
                <a:spcPts val="1530"/>
              </a:spcBef>
              <a:buChar char="•"/>
              <a:tabLst>
                <a:tab pos="317500" algn="l"/>
              </a:tabLst>
            </a:pPr>
            <a:r>
              <a:rPr sz="235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Creating</a:t>
            </a:r>
            <a:r>
              <a:rPr sz="235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350" spc="95" dirty="0">
                <a:solidFill>
                  <a:srgbClr val="231F20"/>
                </a:solidFill>
                <a:latin typeface="Lucida Sans Unicode"/>
                <a:cs typeface="Lucida Sans Unicode"/>
              </a:rPr>
              <a:t>job</a:t>
            </a:r>
            <a:r>
              <a:rPr sz="2350" spc="33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350" spc="170" dirty="0">
                <a:solidFill>
                  <a:srgbClr val="231F20"/>
                </a:solidFill>
                <a:latin typeface="Lucida Sans Unicode"/>
                <a:cs typeface="Lucida Sans Unicode"/>
              </a:rPr>
              <a:t>opportunities</a:t>
            </a:r>
            <a:endParaRPr sz="2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59300" y="337473"/>
            <a:ext cx="699770" cy="9571990"/>
          </a:xfrm>
          <a:custGeom>
            <a:avLst/>
            <a:gdLst/>
            <a:ahLst/>
            <a:cxnLst/>
            <a:rect l="l" t="t" r="r" b="b"/>
            <a:pathLst>
              <a:path w="699769" h="9571990">
                <a:moveTo>
                  <a:pt x="699194" y="9571732"/>
                </a:moveTo>
                <a:lnTo>
                  <a:pt x="0" y="9571732"/>
                </a:lnTo>
                <a:lnTo>
                  <a:pt x="0" y="0"/>
                </a:lnTo>
                <a:lnTo>
                  <a:pt x="699194" y="0"/>
                </a:lnTo>
                <a:lnTo>
                  <a:pt x="699194" y="9571732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550989" y="2727841"/>
            <a:ext cx="16367760" cy="1216025"/>
            <a:chOff x="550989" y="2727841"/>
            <a:chExt cx="16367760" cy="121602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50989" y="2910566"/>
              <a:ext cx="9753598" cy="102869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84434" y="2727841"/>
              <a:ext cx="16134715" cy="1216025"/>
            </a:xfrm>
            <a:custGeom>
              <a:avLst/>
              <a:gdLst/>
              <a:ahLst/>
              <a:cxnLst/>
              <a:rect l="l" t="t" r="r" b="b"/>
              <a:pathLst>
                <a:path w="16134715" h="1216025">
                  <a:moveTo>
                    <a:pt x="0" y="0"/>
                  </a:moveTo>
                  <a:lnTo>
                    <a:pt x="16134239" y="0"/>
                  </a:lnTo>
                  <a:lnTo>
                    <a:pt x="16134239" y="1215573"/>
                  </a:lnTo>
                  <a:lnTo>
                    <a:pt x="0" y="1215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521877" y="828125"/>
            <a:ext cx="10232390" cy="15468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6323330" algn="l"/>
              </a:tabLst>
            </a:pPr>
            <a:r>
              <a:rPr sz="9950" spc="830" dirty="0">
                <a:solidFill>
                  <a:srgbClr val="FFF1E7"/>
                </a:solidFill>
              </a:rPr>
              <a:t>P</a:t>
            </a:r>
            <a:r>
              <a:rPr sz="9950" spc="885" dirty="0">
                <a:solidFill>
                  <a:srgbClr val="FFF1E7"/>
                </a:solidFill>
              </a:rPr>
              <a:t>R</a:t>
            </a:r>
            <a:r>
              <a:rPr sz="9950" spc="-175" dirty="0">
                <a:solidFill>
                  <a:srgbClr val="FFF1E7"/>
                </a:solidFill>
              </a:rPr>
              <a:t>O</a:t>
            </a:r>
            <a:r>
              <a:rPr sz="9950" spc="430" dirty="0">
                <a:solidFill>
                  <a:srgbClr val="FFF1E7"/>
                </a:solidFill>
              </a:rPr>
              <a:t>D</a:t>
            </a:r>
            <a:r>
              <a:rPr sz="9950" spc="100" dirty="0">
                <a:solidFill>
                  <a:srgbClr val="FFF1E7"/>
                </a:solidFill>
              </a:rPr>
              <a:t>U</a:t>
            </a:r>
            <a:r>
              <a:rPr sz="9950" spc="505" dirty="0">
                <a:solidFill>
                  <a:srgbClr val="FFF1E7"/>
                </a:solidFill>
              </a:rPr>
              <a:t>C</a:t>
            </a:r>
            <a:r>
              <a:rPr sz="9950" spc="-1650" dirty="0">
                <a:solidFill>
                  <a:srgbClr val="FFF1E7"/>
                </a:solidFill>
              </a:rPr>
              <a:t>T</a:t>
            </a:r>
            <a:r>
              <a:rPr sz="9950" dirty="0">
                <a:solidFill>
                  <a:srgbClr val="FFF1E7"/>
                </a:solidFill>
              </a:rPr>
              <a:t>	</a:t>
            </a:r>
            <a:r>
              <a:rPr sz="9950" spc="1015" dirty="0">
                <a:solidFill>
                  <a:srgbClr val="FFF1E7"/>
                </a:solidFill>
              </a:rPr>
              <a:t>S</a:t>
            </a:r>
            <a:r>
              <a:rPr sz="9950" spc="505" dirty="0">
                <a:solidFill>
                  <a:srgbClr val="FFF1E7"/>
                </a:solidFill>
              </a:rPr>
              <a:t>C</a:t>
            </a:r>
            <a:r>
              <a:rPr sz="9950" spc="-175" dirty="0">
                <a:solidFill>
                  <a:srgbClr val="FFF1E7"/>
                </a:solidFill>
              </a:rPr>
              <a:t>O</a:t>
            </a:r>
            <a:r>
              <a:rPr sz="9950" spc="830" dirty="0">
                <a:solidFill>
                  <a:srgbClr val="FFF1E7"/>
                </a:solidFill>
              </a:rPr>
              <a:t>P</a:t>
            </a:r>
            <a:r>
              <a:rPr sz="9950" spc="-1200" dirty="0">
                <a:solidFill>
                  <a:srgbClr val="FFF1E7"/>
                </a:solidFill>
              </a:rPr>
              <a:t>E</a:t>
            </a:r>
            <a:endParaRPr sz="9950"/>
          </a:p>
        </p:txBody>
      </p:sp>
      <p:sp>
        <p:nvSpPr>
          <p:cNvPr id="7" name="object 7"/>
          <p:cNvSpPr txBox="1"/>
          <p:nvPr/>
        </p:nvSpPr>
        <p:spPr>
          <a:xfrm>
            <a:off x="784434" y="2727841"/>
            <a:ext cx="16134715" cy="12160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94310">
              <a:lnSpc>
                <a:spcPts val="2520"/>
              </a:lnSpc>
            </a:pPr>
            <a:r>
              <a:rPr sz="2200" spc="-140" dirty="0">
                <a:solidFill>
                  <a:srgbClr val="231F20"/>
                </a:solidFill>
                <a:latin typeface="Lucida Sans Unicode"/>
                <a:cs typeface="Lucida Sans Unicode"/>
              </a:rPr>
              <a:t>-</a:t>
            </a:r>
            <a:r>
              <a:rPr sz="2200" spc="-48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65" dirty="0">
                <a:solidFill>
                  <a:srgbClr val="231F20"/>
                </a:solidFill>
                <a:latin typeface="Lucida Sans Unicode"/>
                <a:cs typeface="Lucida Sans Unicode"/>
              </a:rPr>
              <a:t>This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site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50" dirty="0">
                <a:solidFill>
                  <a:srgbClr val="231F20"/>
                </a:solidFill>
                <a:latin typeface="Lucida Sans Unicode"/>
                <a:cs typeface="Lucida Sans Unicode"/>
              </a:rPr>
              <a:t>will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provide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35" dirty="0">
                <a:solidFill>
                  <a:srgbClr val="231F20"/>
                </a:solidFill>
                <a:latin typeface="Lucida Sans Unicode"/>
                <a:cs typeface="Lucida Sans Unicode"/>
              </a:rPr>
              <a:t>most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services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related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to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handicrafts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dirty="0">
                <a:solidFill>
                  <a:srgbClr val="231F20"/>
                </a:solidFill>
                <a:latin typeface="Lucida Sans Unicode"/>
                <a:cs typeface="Lucida Sans Unicode"/>
              </a:rPr>
              <a:t>in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terms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35" dirty="0">
                <a:solidFill>
                  <a:srgbClr val="231F20"/>
                </a:solidFill>
                <a:latin typeface="Lucida Sans Unicode"/>
                <a:cs typeface="Lucida Sans Unicode"/>
              </a:rPr>
              <a:t>displaying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handmade</a:t>
            </a:r>
            <a:endParaRPr sz="2200">
              <a:latin typeface="Lucida Sans Unicode"/>
              <a:cs typeface="Lucida Sans Unicode"/>
            </a:endParaRPr>
          </a:p>
          <a:p>
            <a:pPr marL="194310" marR="716280">
              <a:lnSpc>
                <a:spcPct val="114999"/>
              </a:lnSpc>
            </a:pPr>
            <a:r>
              <a:rPr sz="22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products,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14" dirty="0">
                <a:solidFill>
                  <a:srgbClr val="231F20"/>
                </a:solidFill>
                <a:latin typeface="Lucida Sans Unicode"/>
                <a:cs typeface="Lucida Sans Unicode"/>
              </a:rPr>
              <a:t>buying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90" dirty="0">
                <a:solidFill>
                  <a:srgbClr val="231F20"/>
                </a:solidFill>
                <a:latin typeface="Lucida Sans Unicode"/>
                <a:cs typeface="Lucida Sans Unicode"/>
              </a:rPr>
              <a:t>selling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these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products,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90" dirty="0">
                <a:solidFill>
                  <a:srgbClr val="231F20"/>
                </a:solidFill>
                <a:latin typeface="Lucida Sans Unicode"/>
                <a:cs typeface="Lucida Sans Unicode"/>
              </a:rPr>
              <a:t>holding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workshops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to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teach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85" dirty="0">
                <a:solidFill>
                  <a:srgbClr val="231F20"/>
                </a:solidFill>
                <a:latin typeface="Lucida Sans Unicode"/>
                <a:cs typeface="Lucida Sans Unicode"/>
              </a:rPr>
              <a:t>how</a:t>
            </a:r>
            <a:r>
              <a:rPr sz="2200" spc="33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these</a:t>
            </a:r>
            <a:r>
              <a:rPr sz="2200" spc="3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products </a:t>
            </a:r>
            <a:r>
              <a:rPr sz="2200" spc="-68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75" dirty="0">
                <a:solidFill>
                  <a:srgbClr val="231F20"/>
                </a:solidFill>
                <a:latin typeface="Lucida Sans Unicode"/>
                <a:cs typeface="Lucida Sans Unicode"/>
              </a:rPr>
              <a:t>work</a:t>
            </a:r>
            <a:r>
              <a:rPr sz="2200" spc="31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conducting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05" dirty="0">
                <a:solidFill>
                  <a:srgbClr val="231F20"/>
                </a:solidFill>
                <a:latin typeface="Lucida Sans Unicode"/>
                <a:cs typeface="Lucida Sans Unicode"/>
              </a:rPr>
              <a:t>training</a:t>
            </a:r>
            <a:r>
              <a:rPr sz="2200" spc="32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200" spc="140" dirty="0">
                <a:solidFill>
                  <a:srgbClr val="231F20"/>
                </a:solidFill>
                <a:latin typeface="Lucida Sans Unicode"/>
                <a:cs typeface="Lucida Sans Unicode"/>
              </a:rPr>
              <a:t>courses.</a:t>
            </a:r>
            <a:endParaRPr sz="2200">
              <a:latin typeface="Lucida Sans Unicode"/>
              <a:cs typeface="Lucida Sans Unicode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9516" y="3876416"/>
            <a:ext cx="9753598" cy="1028699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0" y="7459873"/>
            <a:ext cx="16922115" cy="2819400"/>
            <a:chOff x="0" y="7459873"/>
            <a:chExt cx="16922115" cy="2819400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7459873"/>
              <a:ext cx="4828324" cy="281940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9516" y="8694059"/>
              <a:ext cx="9753598" cy="1028699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712961" y="8511331"/>
              <a:ext cx="16209010" cy="812165"/>
            </a:xfrm>
            <a:custGeom>
              <a:avLst/>
              <a:gdLst/>
              <a:ahLst/>
              <a:cxnLst/>
              <a:rect l="l" t="t" r="r" b="b"/>
              <a:pathLst>
                <a:path w="16209010" h="812165">
                  <a:moveTo>
                    <a:pt x="16208820" y="812098"/>
                  </a:moveTo>
                  <a:lnTo>
                    <a:pt x="0" y="812098"/>
                  </a:lnTo>
                  <a:lnTo>
                    <a:pt x="0" y="0"/>
                  </a:lnTo>
                  <a:lnTo>
                    <a:pt x="16208820" y="0"/>
                  </a:lnTo>
                  <a:lnTo>
                    <a:pt x="16208820" y="812098"/>
                  </a:lnTo>
                  <a:close/>
                </a:path>
              </a:pathLst>
            </a:custGeom>
            <a:solidFill>
              <a:srgbClr val="EFE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712961" y="4095815"/>
            <a:ext cx="16209010" cy="102806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51435" rIns="0" bIns="0" rtlCol="0">
            <a:spAutoFit/>
          </a:bodyPr>
          <a:lstStyle/>
          <a:p>
            <a:pPr marL="71120" marR="768350">
              <a:lnSpc>
                <a:spcPct val="115700"/>
              </a:lnSpc>
              <a:spcBef>
                <a:spcPts val="405"/>
              </a:spcBef>
            </a:pPr>
            <a:r>
              <a:rPr sz="2400" spc="-145" dirty="0">
                <a:solidFill>
                  <a:srgbClr val="231F20"/>
                </a:solidFill>
                <a:latin typeface="Lucida Sans Unicode"/>
                <a:cs typeface="Lucida Sans Unicode"/>
              </a:rPr>
              <a:t>-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Security,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90" dirty="0">
                <a:solidFill>
                  <a:srgbClr val="231F20"/>
                </a:solidFill>
                <a:latin typeface="Lucida Sans Unicode"/>
                <a:cs typeface="Lucida Sans Unicode"/>
              </a:rPr>
              <a:t>ease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60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use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most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importantly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10" dirty="0">
                <a:solidFill>
                  <a:srgbClr val="231F20"/>
                </a:solidFill>
                <a:latin typeface="Lucida Sans Unicode"/>
                <a:cs typeface="Lucida Sans Unicode"/>
              </a:rPr>
              <a:t>efficiency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are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some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60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benefits/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features </a:t>
            </a:r>
            <a:r>
              <a:rPr sz="2400" spc="-7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that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95" dirty="0">
                <a:solidFill>
                  <a:srgbClr val="231F20"/>
                </a:solidFill>
                <a:latin typeface="Lucida Sans Unicode"/>
                <a:cs typeface="Lucida Sans Unicode"/>
              </a:rPr>
              <a:t>development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team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60" dirty="0">
                <a:solidFill>
                  <a:srgbClr val="231F20"/>
                </a:solidFill>
                <a:latin typeface="Lucida Sans Unicode"/>
                <a:cs typeface="Lucida Sans Unicode"/>
              </a:rPr>
              <a:t>will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5" dirty="0">
                <a:solidFill>
                  <a:srgbClr val="231F20"/>
                </a:solidFill>
                <a:latin typeface="Lucida Sans Unicode"/>
                <a:cs typeface="Lucida Sans Unicode"/>
              </a:rPr>
              <a:t>offer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5" dirty="0">
                <a:solidFill>
                  <a:srgbClr val="231F20"/>
                </a:solidFill>
                <a:latin typeface="Lucida Sans Unicode"/>
                <a:cs typeface="Lucida Sans Unicode"/>
              </a:rPr>
              <a:t>with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5" dirty="0">
                <a:solidFill>
                  <a:srgbClr val="231F20"/>
                </a:solidFill>
                <a:latin typeface="Lucida Sans Unicode"/>
                <a:cs typeface="Lucida Sans Unicode"/>
              </a:rPr>
              <a:t>this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0" dirty="0">
                <a:solidFill>
                  <a:srgbClr val="231F20"/>
                </a:solidFill>
                <a:latin typeface="Lucida Sans Unicode"/>
                <a:cs typeface="Lucida Sans Unicode"/>
              </a:rPr>
              <a:t>system.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71500" y="8476379"/>
            <a:ext cx="15476855" cy="8718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95"/>
              </a:spcBef>
            </a:pPr>
            <a:r>
              <a:rPr sz="2400" spc="-145" dirty="0">
                <a:solidFill>
                  <a:srgbClr val="231F20"/>
                </a:solidFill>
                <a:latin typeface="Lucida Sans Unicode"/>
                <a:cs typeface="Lucida Sans Unicode"/>
              </a:rPr>
              <a:t>- </a:t>
            </a:r>
            <a:r>
              <a:rPr sz="24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Participating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members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can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display </a:t>
            </a:r>
            <a:r>
              <a:rPr sz="24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all</a:t>
            </a:r>
            <a:r>
              <a:rPr sz="2400" spc="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0" dirty="0">
                <a:solidFill>
                  <a:srgbClr val="231F20"/>
                </a:solidFill>
                <a:latin typeface="Lucida Sans Unicode"/>
                <a:cs typeface="Lucida Sans Unicode"/>
              </a:rPr>
              <a:t>their </a:t>
            </a:r>
            <a:r>
              <a:rPr sz="2400" spc="200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products </a:t>
            </a:r>
            <a:r>
              <a:rPr sz="24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on</a:t>
            </a:r>
            <a:r>
              <a:rPr sz="2400" spc="5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75" dirty="0">
                <a:solidFill>
                  <a:srgbClr val="231F20"/>
                </a:solidFill>
                <a:latin typeface="Lucida Sans Unicode"/>
                <a:cs typeface="Lucida Sans Unicode"/>
              </a:rPr>
              <a:t>our</a:t>
            </a:r>
            <a:r>
              <a:rPr sz="2400" spc="8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00" dirty="0">
                <a:solidFill>
                  <a:srgbClr val="231F20"/>
                </a:solidFill>
                <a:latin typeface="Lucida Sans Unicode"/>
                <a:cs typeface="Lucida Sans Unicode"/>
              </a:rPr>
              <a:t>website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and </a:t>
            </a:r>
            <a:r>
              <a:rPr sz="24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set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required </a:t>
            </a:r>
            <a:r>
              <a:rPr sz="2400" spc="-7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5" dirty="0">
                <a:solidFill>
                  <a:srgbClr val="231F20"/>
                </a:solidFill>
                <a:latin typeface="Lucida Sans Unicode"/>
                <a:cs typeface="Lucida Sans Unicode"/>
              </a:rPr>
              <a:t>price.</a:t>
            </a:r>
            <a:endParaRPr sz="2400">
              <a:latin typeface="Lucida Sans Unicode"/>
              <a:cs typeface="Lucida Sans Unicode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79516" y="7521671"/>
            <a:ext cx="16442690" cy="1211580"/>
            <a:chOff x="479516" y="7521671"/>
            <a:chExt cx="16442690" cy="1211580"/>
          </a:xfrm>
        </p:grpSpPr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9516" y="7704397"/>
              <a:ext cx="9753598" cy="1028699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712961" y="7521671"/>
              <a:ext cx="16209010" cy="812165"/>
            </a:xfrm>
            <a:custGeom>
              <a:avLst/>
              <a:gdLst/>
              <a:ahLst/>
              <a:cxnLst/>
              <a:rect l="l" t="t" r="r" b="b"/>
              <a:pathLst>
                <a:path w="16209010" h="812165">
                  <a:moveTo>
                    <a:pt x="16208820" y="812098"/>
                  </a:moveTo>
                  <a:lnTo>
                    <a:pt x="0" y="812098"/>
                  </a:lnTo>
                  <a:lnTo>
                    <a:pt x="0" y="0"/>
                  </a:lnTo>
                  <a:lnTo>
                    <a:pt x="16208820" y="0"/>
                  </a:lnTo>
                  <a:lnTo>
                    <a:pt x="16208820" y="812098"/>
                  </a:lnTo>
                  <a:close/>
                </a:path>
              </a:pathLst>
            </a:custGeom>
            <a:solidFill>
              <a:srgbClr val="EFEF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712961" y="7521671"/>
            <a:ext cx="16209010" cy="812165"/>
          </a:xfrm>
          <a:prstGeom prst="rect">
            <a:avLst/>
          </a:prstGeom>
        </p:spPr>
        <p:txBody>
          <a:bodyPr vert="horz" wrap="square" lIns="0" tIns="164465" rIns="0" bIns="0" rtlCol="0">
            <a:spAutoFit/>
          </a:bodyPr>
          <a:lstStyle/>
          <a:p>
            <a:pPr marL="342265">
              <a:lnSpc>
                <a:spcPct val="100000"/>
              </a:lnSpc>
              <a:spcBef>
                <a:spcPts val="1295"/>
              </a:spcBef>
            </a:pPr>
            <a:r>
              <a:rPr sz="2400" spc="-145" dirty="0">
                <a:solidFill>
                  <a:srgbClr val="231F20"/>
                </a:solidFill>
                <a:latin typeface="Lucida Sans Unicode"/>
                <a:cs typeface="Lucida Sans Unicode"/>
              </a:rPr>
              <a:t>-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75" dirty="0">
                <a:solidFill>
                  <a:srgbClr val="231F20"/>
                </a:solidFill>
                <a:latin typeface="Lucida Sans Unicode"/>
                <a:cs typeface="Lucida Sans Unicode"/>
              </a:rPr>
              <a:t>T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r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a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i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n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e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r</a:t>
            </a:r>
            <a:r>
              <a:rPr sz="2400" spc="-15" dirty="0">
                <a:solidFill>
                  <a:srgbClr val="231F20"/>
                </a:solidFill>
                <a:latin typeface="Lucida Sans Unicode"/>
                <a:cs typeface="Lucida Sans Unicode"/>
              </a:rPr>
              <a:t>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385" dirty="0">
                <a:solidFill>
                  <a:srgbClr val="231F20"/>
                </a:solidFill>
                <a:latin typeface="Lucida Sans Unicode"/>
                <a:cs typeface="Lucida Sans Unicode"/>
              </a:rPr>
              <a:t>c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a</a:t>
            </a:r>
            <a:r>
              <a:rPr sz="2400" spc="-105" dirty="0">
                <a:solidFill>
                  <a:srgbClr val="231F20"/>
                </a:solidFill>
                <a:latin typeface="Lucida Sans Unicode"/>
                <a:cs typeface="Lucida Sans Unicode"/>
              </a:rPr>
              <a:t>n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385" dirty="0">
                <a:solidFill>
                  <a:srgbClr val="231F20"/>
                </a:solidFill>
                <a:latin typeface="Lucida Sans Unicode"/>
                <a:cs typeface="Lucida Sans Unicode"/>
              </a:rPr>
              <a:t>c</a:t>
            </a:r>
            <a:r>
              <a:rPr sz="2400" spc="195" dirty="0">
                <a:solidFill>
                  <a:srgbClr val="231F20"/>
                </a:solidFill>
                <a:latin typeface="Lucida Sans Unicode"/>
                <a:cs typeface="Lucida Sans Unicode"/>
              </a:rPr>
              <a:t>o</a:t>
            </a:r>
            <a:r>
              <a:rPr sz="24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mm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un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i</a:t>
            </a:r>
            <a:r>
              <a:rPr sz="2400" spc="385" dirty="0">
                <a:solidFill>
                  <a:srgbClr val="231F20"/>
                </a:solidFill>
                <a:latin typeface="Lucida Sans Unicode"/>
                <a:cs typeface="Lucida Sans Unicode"/>
              </a:rPr>
              <a:t>c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a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t</a:t>
            </a:r>
            <a:r>
              <a:rPr sz="2400" spc="40" dirty="0">
                <a:solidFill>
                  <a:srgbClr val="231F20"/>
                </a:solidFill>
                <a:latin typeface="Lucida Sans Unicode"/>
                <a:cs typeface="Lucida Sans Unicode"/>
              </a:rPr>
              <a:t>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10" dirty="0">
                <a:solidFill>
                  <a:srgbClr val="231F20"/>
                </a:solidFill>
                <a:latin typeface="Lucida Sans Unicode"/>
                <a:cs typeface="Lucida Sans Unicode"/>
              </a:rPr>
              <a:t>w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i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t</a:t>
            </a:r>
            <a:r>
              <a:rPr sz="2400" spc="-105" dirty="0">
                <a:solidFill>
                  <a:srgbClr val="231F20"/>
                </a:solidFill>
                <a:latin typeface="Lucida Sans Unicode"/>
                <a:cs typeface="Lucida Sans Unicode"/>
              </a:rPr>
              <a:t>h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u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s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e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r</a:t>
            </a:r>
            <a:r>
              <a:rPr sz="2400" spc="-15" dirty="0">
                <a:solidFill>
                  <a:srgbClr val="231F20"/>
                </a:solidFill>
                <a:latin typeface="Lucida Sans Unicode"/>
                <a:cs typeface="Lucida Sans Unicode"/>
              </a:rPr>
              <a:t>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(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t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r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a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i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n</a:t>
            </a:r>
            <a:r>
              <a:rPr sz="2400" spc="275" dirty="0">
                <a:solidFill>
                  <a:srgbClr val="231F20"/>
                </a:solidFill>
                <a:latin typeface="Lucida Sans Unicode"/>
                <a:cs typeface="Lucida Sans Unicode"/>
              </a:rPr>
              <a:t>ee</a:t>
            </a:r>
            <a:r>
              <a:rPr sz="2400" spc="220" dirty="0">
                <a:solidFill>
                  <a:srgbClr val="231F20"/>
                </a:solidFill>
                <a:latin typeface="Lucida Sans Unicode"/>
                <a:cs typeface="Lucida Sans Unicode"/>
              </a:rPr>
              <a:t>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)</a:t>
            </a:r>
            <a:r>
              <a:rPr sz="2400" spc="-290" dirty="0">
                <a:solidFill>
                  <a:srgbClr val="231F20"/>
                </a:solidFill>
                <a:latin typeface="Lucida Sans Unicode"/>
                <a:cs typeface="Lucida Sans Unicode"/>
              </a:rPr>
              <a:t>.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19" name="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8549" y="6714735"/>
            <a:ext cx="9753598" cy="1028699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784434" y="6532006"/>
            <a:ext cx="16233775" cy="83756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0" rIns="0" bIns="0" rtlCol="0">
            <a:spAutoFit/>
          </a:bodyPr>
          <a:lstStyle/>
          <a:p>
            <a:pPr marL="170815" marR="810895">
              <a:lnSpc>
                <a:spcPts val="3329"/>
              </a:lnSpc>
            </a:pPr>
            <a:r>
              <a:rPr sz="2400" spc="-145" dirty="0">
                <a:solidFill>
                  <a:srgbClr val="231F20"/>
                </a:solidFill>
                <a:latin typeface="Lucida Sans Unicode"/>
                <a:cs typeface="Lucida Sans Unicode"/>
              </a:rPr>
              <a:t>-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8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5" dirty="0">
                <a:solidFill>
                  <a:srgbClr val="231F20"/>
                </a:solidFill>
                <a:latin typeface="Lucida Sans Unicode"/>
                <a:cs typeface="Lucida Sans Unicode"/>
              </a:rPr>
              <a:t>team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can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45" dirty="0">
                <a:solidFill>
                  <a:srgbClr val="231F20"/>
                </a:solidFill>
                <a:latin typeface="Lucida Sans Unicode"/>
                <a:cs typeface="Lucida Sans Unicode"/>
              </a:rPr>
              <a:t>access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45" dirty="0">
                <a:solidFill>
                  <a:srgbClr val="231F20"/>
                </a:solidFill>
                <a:latin typeface="Lucida Sans Unicode"/>
                <a:cs typeface="Lucida Sans Unicode"/>
              </a:rPr>
              <a:t>all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04" dirty="0">
                <a:solidFill>
                  <a:srgbClr val="231F20"/>
                </a:solidFill>
                <a:latin typeface="Lucida Sans Unicode"/>
                <a:cs typeface="Lucida Sans Unicode"/>
              </a:rPr>
              <a:t>system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functions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5" dirty="0">
                <a:solidFill>
                  <a:srgbClr val="231F20"/>
                </a:solidFill>
                <a:latin typeface="Lucida Sans Unicode"/>
                <a:cs typeface="Lucida Sans Unicode"/>
              </a:rPr>
              <a:t>with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-160" dirty="0">
                <a:solidFill>
                  <a:srgbClr val="231F20"/>
                </a:solidFill>
                <a:latin typeface="Lucida Sans Unicode"/>
                <a:cs typeface="Lucida Sans Unicode"/>
              </a:rPr>
              <a:t>l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0" dirty="0">
                <a:solidFill>
                  <a:srgbClr val="231F20"/>
                </a:solidFill>
                <a:latin typeface="Lucida Sans Unicode"/>
                <a:cs typeface="Lucida Sans Unicode"/>
              </a:rPr>
              <a:t>imited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restrictions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view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6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owner'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-15" dirty="0">
                <a:solidFill>
                  <a:srgbClr val="231F20"/>
                </a:solidFill>
                <a:latin typeface="Lucida Sans Unicode"/>
                <a:cs typeface="Lucida Sans Unicode"/>
              </a:rPr>
              <a:t>s </a:t>
            </a:r>
            <a:r>
              <a:rPr sz="2400" spc="-7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30" dirty="0">
                <a:solidFill>
                  <a:srgbClr val="231F20"/>
                </a:solidFill>
                <a:latin typeface="Lucida Sans Unicode"/>
                <a:cs typeface="Lucida Sans Unicode"/>
              </a:rPr>
              <a:t>views.</a:t>
            </a:r>
            <a:endParaRPr sz="2400">
              <a:latin typeface="Lucida Sans Unicode"/>
              <a:cs typeface="Lucida Sans Unicode"/>
            </a:endParaRPr>
          </a:p>
        </p:txBody>
      </p:sp>
      <p:pic>
        <p:nvPicPr>
          <p:cNvPr id="21" name="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2961" y="5520454"/>
            <a:ext cx="9753598" cy="1028699"/>
          </a:xfrm>
          <a:prstGeom prst="rect">
            <a:avLst/>
          </a:prstGeom>
        </p:spPr>
      </p:pic>
      <p:sp>
        <p:nvSpPr>
          <p:cNvPr id="22" name="object 22"/>
          <p:cNvSpPr txBox="1"/>
          <p:nvPr/>
        </p:nvSpPr>
        <p:spPr>
          <a:xfrm>
            <a:off x="784434" y="5337726"/>
            <a:ext cx="16209010" cy="1011555"/>
          </a:xfrm>
          <a:prstGeom prst="rect">
            <a:avLst/>
          </a:prstGeom>
          <a:solidFill>
            <a:srgbClr val="EFEFEF"/>
          </a:solidFill>
        </p:spPr>
        <p:txBody>
          <a:bodyPr vert="horz" wrap="square" lIns="0" tIns="7620" rIns="0" bIns="0" rtlCol="0">
            <a:spAutoFit/>
          </a:bodyPr>
          <a:lstStyle/>
          <a:p>
            <a:pPr marL="243840" marR="525145">
              <a:lnSpc>
                <a:spcPts val="3329"/>
              </a:lnSpc>
              <a:spcBef>
                <a:spcPts val="60"/>
              </a:spcBef>
            </a:pPr>
            <a:r>
              <a:rPr sz="2400" spc="-145" dirty="0">
                <a:solidFill>
                  <a:srgbClr val="231F20"/>
                </a:solidFill>
                <a:latin typeface="Lucida Sans Unicode"/>
                <a:cs typeface="Lucida Sans Unicode"/>
              </a:rPr>
              <a:t>-</a:t>
            </a:r>
            <a:r>
              <a:rPr sz="2400" spc="-52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8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site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60" dirty="0">
                <a:solidFill>
                  <a:srgbClr val="231F20"/>
                </a:solidFill>
                <a:latin typeface="Lucida Sans Unicode"/>
                <a:cs typeface="Lucida Sans Unicode"/>
              </a:rPr>
              <a:t>will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0" dirty="0">
                <a:solidFill>
                  <a:srgbClr val="231F20"/>
                </a:solidFill>
                <a:latin typeface="Lucida Sans Unicode"/>
                <a:cs typeface="Lucida Sans Unicode"/>
              </a:rPr>
              <a:t>be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00" dirty="0">
                <a:solidFill>
                  <a:srgbClr val="231F20"/>
                </a:solidFill>
                <a:latin typeface="Lucida Sans Unicode"/>
                <a:cs typeface="Lucida Sans Unicode"/>
              </a:rPr>
              <a:t>comprehensively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5" dirty="0">
                <a:solidFill>
                  <a:srgbClr val="231F20"/>
                </a:solidFill>
                <a:latin typeface="Lucida Sans Unicode"/>
                <a:cs typeface="Lucida Sans Unicode"/>
              </a:rPr>
              <a:t>managed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0" dirty="0">
                <a:solidFill>
                  <a:srgbClr val="231F20"/>
                </a:solidFill>
                <a:latin typeface="Lucida Sans Unicode"/>
                <a:cs typeface="Lucida Sans Unicode"/>
              </a:rPr>
              <a:t>by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0" dirty="0">
                <a:solidFill>
                  <a:srgbClr val="231F20"/>
                </a:solidFill>
                <a:latin typeface="Lucida Sans Unicode"/>
                <a:cs typeface="Lucida Sans Unicode"/>
              </a:rPr>
              <a:t>owner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5" dirty="0">
                <a:solidFill>
                  <a:srgbClr val="231F20"/>
                </a:solidFill>
                <a:latin typeface="Lucida Sans Unicode"/>
                <a:cs typeface="Lucida Sans Unicode"/>
              </a:rPr>
              <a:t>in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65" dirty="0">
                <a:solidFill>
                  <a:srgbClr val="231F20"/>
                </a:solidFill>
                <a:latin typeface="Lucida Sans Unicode"/>
                <a:cs typeface="Lucida Sans Unicode"/>
              </a:rPr>
              <a:t>terms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60" dirty="0">
                <a:solidFill>
                  <a:srgbClr val="231F20"/>
                </a:solidFill>
                <a:latin typeface="Lucida Sans Unicode"/>
                <a:cs typeface="Lucida Sans Unicode"/>
              </a:rPr>
              <a:t>of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200" dirty="0">
                <a:solidFill>
                  <a:srgbClr val="231F20"/>
                </a:solidFill>
                <a:latin typeface="Lucida Sans Unicode"/>
                <a:cs typeface="Lucida Sans Unicode"/>
              </a:rPr>
              <a:t>products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0" dirty="0">
                <a:solidFill>
                  <a:srgbClr val="231F20"/>
                </a:solidFill>
                <a:latin typeface="Lucida Sans Unicode"/>
                <a:cs typeface="Lucida Sans Unicode"/>
              </a:rPr>
              <a:t>reservation </a:t>
            </a:r>
            <a:r>
              <a:rPr sz="2400" spc="-74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ensuring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40" dirty="0">
                <a:solidFill>
                  <a:srgbClr val="231F20"/>
                </a:solidFill>
                <a:latin typeface="Lucida Sans Unicode"/>
                <a:cs typeface="Lucida Sans Unicode"/>
              </a:rPr>
              <a:t>their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70" dirty="0">
                <a:solidFill>
                  <a:srgbClr val="231F20"/>
                </a:solidFill>
                <a:latin typeface="Lucida Sans Unicode"/>
                <a:cs typeface="Lucida Sans Unicode"/>
              </a:rPr>
              <a:t>availability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20" dirty="0">
                <a:solidFill>
                  <a:srgbClr val="231F20"/>
                </a:solidFill>
                <a:latin typeface="Lucida Sans Unicode"/>
                <a:cs typeface="Lucida Sans Unicode"/>
              </a:rPr>
              <a:t>and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85" dirty="0">
                <a:solidFill>
                  <a:srgbClr val="231F20"/>
                </a:solidFill>
                <a:latin typeface="Lucida Sans Unicode"/>
                <a:cs typeface="Lucida Sans Unicode"/>
              </a:rPr>
              <a:t>delivery</a:t>
            </a:r>
            <a:r>
              <a:rPr sz="2400" spc="360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14" dirty="0">
                <a:solidFill>
                  <a:srgbClr val="231F20"/>
                </a:solidFill>
                <a:latin typeface="Lucida Sans Unicode"/>
                <a:cs typeface="Lucida Sans Unicode"/>
              </a:rPr>
              <a:t>to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50" dirty="0">
                <a:solidFill>
                  <a:srgbClr val="231F20"/>
                </a:solidFill>
                <a:latin typeface="Lucida Sans Unicode"/>
                <a:cs typeface="Lucida Sans Unicode"/>
              </a:rPr>
              <a:t>the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90" dirty="0">
                <a:solidFill>
                  <a:srgbClr val="231F20"/>
                </a:solidFill>
                <a:latin typeface="Lucida Sans Unicode"/>
                <a:cs typeface="Lucida Sans Unicode"/>
              </a:rPr>
              <a:t>customer</a:t>
            </a:r>
            <a:r>
              <a:rPr sz="2400" spc="355" dirty="0">
                <a:solidFill>
                  <a:srgbClr val="231F20"/>
                </a:solidFill>
                <a:latin typeface="Lucida Sans Unicode"/>
                <a:cs typeface="Lucida Sans Unicode"/>
              </a:rPr>
              <a:t> </a:t>
            </a:r>
            <a:r>
              <a:rPr sz="2400" spc="190" dirty="0">
                <a:solidFill>
                  <a:srgbClr val="231F20"/>
                </a:solidFill>
                <a:latin typeface="Lucida Sans Unicode"/>
                <a:cs typeface="Lucida Sans Unicode"/>
              </a:rPr>
              <a:t>correctly.</a:t>
            </a:r>
            <a:endParaRPr sz="24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2"/>
            <a:ext cx="18288000" cy="3441700"/>
            <a:chOff x="0" y="2"/>
            <a:chExt cx="18288000" cy="34417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"/>
              <a:ext cx="18287930" cy="30861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466109" y="2"/>
              <a:ext cx="4821889" cy="30861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"/>
              <a:ext cx="3572655" cy="344169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322994" y="1580770"/>
            <a:ext cx="11642090" cy="12496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5090160" algn="l"/>
              </a:tabLst>
            </a:pPr>
            <a:r>
              <a:rPr spc="110" dirty="0"/>
              <a:t>PRODUCT	</a:t>
            </a:r>
            <a:r>
              <a:rPr spc="220" dirty="0"/>
              <a:t>PERSPECTIVE</a:t>
            </a:r>
          </a:p>
        </p:txBody>
      </p:sp>
      <p:sp>
        <p:nvSpPr>
          <p:cNvPr id="8" name="object 8"/>
          <p:cNvSpPr/>
          <p:nvPr/>
        </p:nvSpPr>
        <p:spPr>
          <a:xfrm>
            <a:off x="1028836" y="4014540"/>
            <a:ext cx="15954375" cy="5248275"/>
          </a:xfrm>
          <a:custGeom>
            <a:avLst/>
            <a:gdLst/>
            <a:ahLst/>
            <a:cxnLst/>
            <a:rect l="l" t="t" r="r" b="b"/>
            <a:pathLst>
              <a:path w="15954375" h="5248275">
                <a:moveTo>
                  <a:pt x="0" y="0"/>
                </a:moveTo>
                <a:lnTo>
                  <a:pt x="15954100" y="0"/>
                </a:lnTo>
                <a:lnTo>
                  <a:pt x="15954100" y="5248274"/>
                </a:lnTo>
                <a:lnTo>
                  <a:pt x="0" y="5248274"/>
                </a:lnTo>
                <a:lnTo>
                  <a:pt x="0" y="0"/>
                </a:lnTo>
              </a:path>
            </a:pathLst>
          </a:custGeom>
          <a:ln w="762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94335">
              <a:lnSpc>
                <a:spcPct val="113300"/>
              </a:lnSpc>
              <a:spcBef>
                <a:spcPts val="95"/>
              </a:spcBef>
            </a:pPr>
            <a:r>
              <a:rPr spc="95" dirty="0"/>
              <a:t>This</a:t>
            </a:r>
            <a:r>
              <a:rPr spc="500" dirty="0"/>
              <a:t> </a:t>
            </a:r>
            <a:r>
              <a:rPr spc="275" dirty="0"/>
              <a:t>Product</a:t>
            </a:r>
            <a:r>
              <a:rPr spc="505" dirty="0"/>
              <a:t> </a:t>
            </a:r>
            <a:r>
              <a:rPr spc="180" dirty="0"/>
              <a:t>was</a:t>
            </a:r>
            <a:r>
              <a:rPr spc="505" dirty="0"/>
              <a:t> </a:t>
            </a:r>
            <a:r>
              <a:rPr spc="254" dirty="0"/>
              <a:t>established</a:t>
            </a:r>
            <a:r>
              <a:rPr spc="500" dirty="0"/>
              <a:t> </a:t>
            </a:r>
            <a:r>
              <a:rPr spc="105" dirty="0"/>
              <a:t>for</a:t>
            </a:r>
            <a:r>
              <a:rPr spc="505" dirty="0"/>
              <a:t> </a:t>
            </a:r>
            <a:r>
              <a:rPr spc="-40" dirty="0"/>
              <a:t>a</a:t>
            </a:r>
            <a:r>
              <a:rPr spc="505" dirty="0"/>
              <a:t> </a:t>
            </a:r>
            <a:r>
              <a:rPr spc="180" dirty="0"/>
              <a:t>number</a:t>
            </a:r>
            <a:r>
              <a:rPr spc="500" dirty="0"/>
              <a:t> </a:t>
            </a:r>
            <a:r>
              <a:rPr spc="70" dirty="0"/>
              <a:t>of</a:t>
            </a:r>
            <a:r>
              <a:rPr spc="505" dirty="0"/>
              <a:t> </a:t>
            </a:r>
            <a:r>
              <a:rPr spc="175" dirty="0"/>
              <a:t>reasons,</a:t>
            </a:r>
            <a:r>
              <a:rPr spc="505" dirty="0"/>
              <a:t> </a:t>
            </a:r>
            <a:r>
              <a:rPr spc="195" dirty="0"/>
              <a:t>the </a:t>
            </a:r>
            <a:r>
              <a:rPr spc="-1075" dirty="0"/>
              <a:t> </a:t>
            </a:r>
            <a:r>
              <a:rPr spc="200" dirty="0"/>
              <a:t>most</a:t>
            </a:r>
            <a:r>
              <a:rPr spc="500" dirty="0"/>
              <a:t> </a:t>
            </a:r>
            <a:r>
              <a:rPr spc="225" dirty="0"/>
              <a:t>important</a:t>
            </a:r>
            <a:r>
              <a:rPr spc="500" dirty="0"/>
              <a:t> </a:t>
            </a:r>
            <a:r>
              <a:rPr spc="70" dirty="0"/>
              <a:t>of</a:t>
            </a:r>
            <a:r>
              <a:rPr spc="500" dirty="0"/>
              <a:t> </a:t>
            </a:r>
            <a:r>
              <a:rPr spc="195" dirty="0"/>
              <a:t>which</a:t>
            </a:r>
            <a:r>
              <a:rPr spc="500" dirty="0"/>
              <a:t> </a:t>
            </a:r>
            <a:r>
              <a:rPr spc="65" dirty="0"/>
              <a:t>is</a:t>
            </a:r>
            <a:r>
              <a:rPr spc="500" dirty="0"/>
              <a:t> </a:t>
            </a:r>
            <a:r>
              <a:rPr spc="150" dirty="0"/>
              <a:t>to</a:t>
            </a:r>
            <a:r>
              <a:rPr spc="500" dirty="0"/>
              <a:t> </a:t>
            </a:r>
            <a:r>
              <a:rPr spc="285" dirty="0"/>
              <a:t>teach</a:t>
            </a:r>
            <a:r>
              <a:rPr spc="500" dirty="0"/>
              <a:t> </a:t>
            </a:r>
            <a:r>
              <a:rPr spc="229" dirty="0"/>
              <a:t>those</a:t>
            </a:r>
            <a:r>
              <a:rPr spc="500" dirty="0"/>
              <a:t> </a:t>
            </a:r>
            <a:r>
              <a:rPr spc="270" dirty="0"/>
              <a:t>interested</a:t>
            </a:r>
            <a:r>
              <a:rPr spc="500" dirty="0"/>
              <a:t> </a:t>
            </a:r>
            <a:r>
              <a:rPr spc="-5" dirty="0"/>
              <a:t>in</a:t>
            </a:r>
          </a:p>
          <a:p>
            <a:pPr marL="12700" marR="5080">
              <a:lnSpc>
                <a:spcPct val="113300"/>
              </a:lnSpc>
            </a:pPr>
            <a:r>
              <a:rPr spc="245" dirty="0"/>
              <a:t>handicrafts</a:t>
            </a:r>
            <a:r>
              <a:rPr spc="495" dirty="0"/>
              <a:t> </a:t>
            </a:r>
            <a:r>
              <a:rPr spc="225" dirty="0"/>
              <a:t>by</a:t>
            </a:r>
            <a:r>
              <a:rPr spc="500" dirty="0"/>
              <a:t> </a:t>
            </a:r>
            <a:r>
              <a:rPr spc="210" dirty="0"/>
              <a:t>craftsman,</a:t>
            </a:r>
            <a:r>
              <a:rPr spc="500" dirty="0"/>
              <a:t> </a:t>
            </a:r>
            <a:r>
              <a:rPr spc="155" dirty="0"/>
              <a:t>and</a:t>
            </a:r>
            <a:r>
              <a:rPr spc="500" dirty="0"/>
              <a:t> </a:t>
            </a:r>
            <a:r>
              <a:rPr spc="155" dirty="0"/>
              <a:t>also</a:t>
            </a:r>
            <a:r>
              <a:rPr spc="500" dirty="0"/>
              <a:t> </a:t>
            </a:r>
            <a:r>
              <a:rPr spc="170" dirty="0"/>
              <a:t>this</a:t>
            </a:r>
            <a:r>
              <a:rPr spc="500" dirty="0"/>
              <a:t> </a:t>
            </a:r>
            <a:r>
              <a:rPr spc="204" dirty="0"/>
              <a:t>platform</a:t>
            </a:r>
            <a:r>
              <a:rPr spc="500" dirty="0"/>
              <a:t> </a:t>
            </a:r>
            <a:r>
              <a:rPr spc="260" dirty="0"/>
              <a:t>focuses</a:t>
            </a:r>
            <a:r>
              <a:rPr spc="500" dirty="0"/>
              <a:t> </a:t>
            </a:r>
            <a:r>
              <a:rPr spc="45" dirty="0"/>
              <a:t>on </a:t>
            </a:r>
            <a:r>
              <a:rPr spc="-1075" dirty="0"/>
              <a:t> </a:t>
            </a:r>
            <a:r>
              <a:rPr spc="204" dirty="0"/>
              <a:t>displaying</a:t>
            </a:r>
            <a:r>
              <a:rPr spc="500" dirty="0"/>
              <a:t> </a:t>
            </a:r>
            <a:r>
              <a:rPr spc="155" dirty="0"/>
              <a:t>and</a:t>
            </a:r>
            <a:r>
              <a:rPr spc="500" dirty="0"/>
              <a:t> </a:t>
            </a:r>
            <a:r>
              <a:rPr spc="140" dirty="0"/>
              <a:t>selling</a:t>
            </a:r>
            <a:r>
              <a:rPr spc="505" dirty="0"/>
              <a:t> </a:t>
            </a:r>
            <a:r>
              <a:rPr spc="125" dirty="0"/>
              <a:t>goods,</a:t>
            </a:r>
            <a:r>
              <a:rPr spc="500" dirty="0"/>
              <a:t> </a:t>
            </a:r>
            <a:r>
              <a:rPr spc="130" dirty="0"/>
              <a:t>as</a:t>
            </a:r>
            <a:r>
              <a:rPr spc="500" dirty="0"/>
              <a:t> </a:t>
            </a:r>
            <a:r>
              <a:rPr spc="130" dirty="0"/>
              <a:t>well</a:t>
            </a:r>
            <a:r>
              <a:rPr spc="505" dirty="0"/>
              <a:t> </a:t>
            </a:r>
            <a:r>
              <a:rPr spc="130" dirty="0"/>
              <a:t>as</a:t>
            </a:r>
            <a:r>
              <a:rPr spc="500" dirty="0"/>
              <a:t> </a:t>
            </a:r>
            <a:r>
              <a:rPr spc="229" dirty="0"/>
              <a:t>teaching</a:t>
            </a:r>
            <a:r>
              <a:rPr spc="500" dirty="0"/>
              <a:t> </a:t>
            </a:r>
            <a:r>
              <a:rPr spc="229" dirty="0"/>
              <a:t>those</a:t>
            </a:r>
          </a:p>
          <a:p>
            <a:pPr marL="12700" marR="257175">
              <a:lnSpc>
                <a:spcPct val="113300"/>
              </a:lnSpc>
            </a:pPr>
            <a:r>
              <a:rPr spc="270" dirty="0"/>
              <a:t>interested</a:t>
            </a:r>
            <a:r>
              <a:rPr spc="495" dirty="0"/>
              <a:t> </a:t>
            </a:r>
            <a:r>
              <a:rPr spc="-5" dirty="0"/>
              <a:t>in</a:t>
            </a:r>
            <a:r>
              <a:rPr spc="500" dirty="0"/>
              <a:t> </a:t>
            </a:r>
            <a:r>
              <a:rPr spc="125" dirty="0"/>
              <a:t>how</a:t>
            </a:r>
            <a:r>
              <a:rPr spc="500" dirty="0"/>
              <a:t> </a:t>
            </a:r>
            <a:r>
              <a:rPr spc="254" dirty="0"/>
              <a:t>these</a:t>
            </a:r>
            <a:r>
              <a:rPr spc="500" dirty="0"/>
              <a:t> </a:t>
            </a:r>
            <a:r>
              <a:rPr spc="300" dirty="0"/>
              <a:t>accessories</a:t>
            </a:r>
            <a:r>
              <a:rPr spc="500" dirty="0"/>
              <a:t> </a:t>
            </a:r>
            <a:r>
              <a:rPr spc="170" dirty="0"/>
              <a:t>are</a:t>
            </a:r>
            <a:r>
              <a:rPr spc="500" dirty="0"/>
              <a:t> </a:t>
            </a:r>
            <a:r>
              <a:rPr spc="145" dirty="0"/>
              <a:t>made,</a:t>
            </a:r>
            <a:r>
              <a:rPr spc="500" dirty="0"/>
              <a:t> </a:t>
            </a:r>
            <a:r>
              <a:rPr spc="155" dirty="0"/>
              <a:t>also</a:t>
            </a:r>
            <a:r>
              <a:rPr spc="500" dirty="0"/>
              <a:t> </a:t>
            </a:r>
            <a:r>
              <a:rPr spc="45" dirty="0"/>
              <a:t>on</a:t>
            </a:r>
            <a:r>
              <a:rPr spc="500" dirty="0"/>
              <a:t> </a:t>
            </a:r>
            <a:r>
              <a:rPr spc="170" dirty="0"/>
              <a:t>this </a:t>
            </a:r>
            <a:r>
              <a:rPr spc="-1075" dirty="0"/>
              <a:t> </a:t>
            </a:r>
            <a:r>
              <a:rPr spc="204" dirty="0"/>
              <a:t>platform</a:t>
            </a:r>
            <a:r>
              <a:rPr spc="495" dirty="0"/>
              <a:t> </a:t>
            </a:r>
            <a:r>
              <a:rPr spc="229" dirty="0"/>
              <a:t>there</a:t>
            </a:r>
            <a:r>
              <a:rPr spc="500" dirty="0"/>
              <a:t> </a:t>
            </a:r>
            <a:r>
              <a:rPr spc="170" dirty="0"/>
              <a:t>are</a:t>
            </a:r>
            <a:r>
              <a:rPr spc="500" dirty="0"/>
              <a:t> </a:t>
            </a:r>
            <a:r>
              <a:rPr spc="140" dirty="0"/>
              <a:t>raw</a:t>
            </a:r>
            <a:r>
              <a:rPr spc="495" dirty="0"/>
              <a:t> </a:t>
            </a:r>
            <a:r>
              <a:rPr spc="220" dirty="0"/>
              <a:t>materials</a:t>
            </a:r>
            <a:r>
              <a:rPr spc="500" dirty="0"/>
              <a:t> </a:t>
            </a:r>
            <a:r>
              <a:rPr spc="210" dirty="0"/>
              <a:t>used</a:t>
            </a:r>
            <a:r>
              <a:rPr spc="500" dirty="0"/>
              <a:t> </a:t>
            </a:r>
            <a:r>
              <a:rPr spc="-5" dirty="0"/>
              <a:t>in</a:t>
            </a:r>
            <a:r>
              <a:rPr spc="495" dirty="0"/>
              <a:t> </a:t>
            </a:r>
            <a:r>
              <a:rPr spc="190" dirty="0"/>
              <a:t>industry.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668556" y="6071953"/>
            <a:ext cx="951865" cy="1055370"/>
          </a:xfrm>
          <a:custGeom>
            <a:avLst/>
            <a:gdLst/>
            <a:ahLst/>
            <a:cxnLst/>
            <a:rect l="l" t="t" r="r" b="b"/>
            <a:pathLst>
              <a:path w="951865" h="1055370">
                <a:moveTo>
                  <a:pt x="717851" y="74929"/>
                </a:moveTo>
                <a:lnTo>
                  <a:pt x="668617" y="74929"/>
                </a:lnTo>
                <a:lnTo>
                  <a:pt x="667307" y="73659"/>
                </a:lnTo>
                <a:lnTo>
                  <a:pt x="663727" y="71119"/>
                </a:lnTo>
                <a:lnTo>
                  <a:pt x="658284" y="66039"/>
                </a:lnTo>
                <a:lnTo>
                  <a:pt x="654080" y="62229"/>
                </a:lnTo>
                <a:lnTo>
                  <a:pt x="650018" y="58419"/>
                </a:lnTo>
                <a:lnTo>
                  <a:pt x="648027" y="55879"/>
                </a:lnTo>
                <a:lnTo>
                  <a:pt x="646077" y="54609"/>
                </a:lnTo>
                <a:lnTo>
                  <a:pt x="643269" y="50799"/>
                </a:lnTo>
                <a:lnTo>
                  <a:pt x="641822" y="49529"/>
                </a:lnTo>
                <a:lnTo>
                  <a:pt x="640603" y="48259"/>
                </a:lnTo>
                <a:lnTo>
                  <a:pt x="653092" y="40639"/>
                </a:lnTo>
                <a:lnTo>
                  <a:pt x="727098" y="0"/>
                </a:lnTo>
                <a:lnTo>
                  <a:pt x="720761" y="50799"/>
                </a:lnTo>
                <a:lnTo>
                  <a:pt x="717851" y="74929"/>
                </a:lnTo>
                <a:close/>
              </a:path>
              <a:path w="951865" h="1055370">
                <a:moveTo>
                  <a:pt x="700272" y="93979"/>
                </a:moveTo>
                <a:lnTo>
                  <a:pt x="696266" y="91439"/>
                </a:lnTo>
                <a:lnTo>
                  <a:pt x="694743" y="91439"/>
                </a:lnTo>
                <a:lnTo>
                  <a:pt x="689639" y="88899"/>
                </a:lnTo>
                <a:lnTo>
                  <a:pt x="682071" y="83819"/>
                </a:lnTo>
                <a:lnTo>
                  <a:pt x="677171" y="81279"/>
                </a:lnTo>
                <a:lnTo>
                  <a:pt x="670765" y="76199"/>
                </a:lnTo>
                <a:lnTo>
                  <a:pt x="667064" y="74929"/>
                </a:lnTo>
                <a:lnTo>
                  <a:pt x="666104" y="73659"/>
                </a:lnTo>
                <a:lnTo>
                  <a:pt x="668617" y="74929"/>
                </a:lnTo>
                <a:lnTo>
                  <a:pt x="717851" y="74929"/>
                </a:lnTo>
                <a:lnTo>
                  <a:pt x="715640" y="92709"/>
                </a:lnTo>
                <a:lnTo>
                  <a:pt x="698749" y="92709"/>
                </a:lnTo>
                <a:lnTo>
                  <a:pt x="700272" y="93979"/>
                </a:lnTo>
                <a:close/>
              </a:path>
              <a:path w="951865" h="1055370">
                <a:moveTo>
                  <a:pt x="610411" y="269239"/>
                </a:moveTo>
                <a:lnTo>
                  <a:pt x="593654" y="257809"/>
                </a:lnTo>
                <a:lnTo>
                  <a:pt x="571322" y="242569"/>
                </a:lnTo>
                <a:lnTo>
                  <a:pt x="558566" y="234949"/>
                </a:lnTo>
                <a:lnTo>
                  <a:pt x="545237" y="228599"/>
                </a:lnTo>
                <a:lnTo>
                  <a:pt x="531336" y="223519"/>
                </a:lnTo>
                <a:lnTo>
                  <a:pt x="516863" y="218439"/>
                </a:lnTo>
                <a:lnTo>
                  <a:pt x="544650" y="177799"/>
                </a:lnTo>
                <a:lnTo>
                  <a:pt x="609299" y="81279"/>
                </a:lnTo>
                <a:lnTo>
                  <a:pt x="627963" y="100329"/>
                </a:lnTo>
                <a:lnTo>
                  <a:pt x="648656" y="116839"/>
                </a:lnTo>
                <a:lnTo>
                  <a:pt x="671378" y="129539"/>
                </a:lnTo>
                <a:lnTo>
                  <a:pt x="696129" y="140969"/>
                </a:lnTo>
                <a:lnTo>
                  <a:pt x="610411" y="269239"/>
                </a:lnTo>
                <a:close/>
              </a:path>
              <a:path w="951865" h="1055370">
                <a:moveTo>
                  <a:pt x="714851" y="99059"/>
                </a:moveTo>
                <a:lnTo>
                  <a:pt x="714089" y="99059"/>
                </a:lnTo>
                <a:lnTo>
                  <a:pt x="708620" y="96519"/>
                </a:lnTo>
                <a:lnTo>
                  <a:pt x="703761" y="95249"/>
                </a:lnTo>
                <a:lnTo>
                  <a:pt x="700272" y="93979"/>
                </a:lnTo>
                <a:lnTo>
                  <a:pt x="698749" y="92709"/>
                </a:lnTo>
                <a:lnTo>
                  <a:pt x="701796" y="93979"/>
                </a:lnTo>
                <a:lnTo>
                  <a:pt x="715482" y="93979"/>
                </a:lnTo>
                <a:lnTo>
                  <a:pt x="714851" y="99059"/>
                </a:lnTo>
                <a:close/>
              </a:path>
              <a:path w="951865" h="1055370">
                <a:moveTo>
                  <a:pt x="715482" y="93979"/>
                </a:moveTo>
                <a:lnTo>
                  <a:pt x="701796" y="93979"/>
                </a:lnTo>
                <a:lnTo>
                  <a:pt x="698749" y="92709"/>
                </a:lnTo>
                <a:lnTo>
                  <a:pt x="715640" y="92709"/>
                </a:lnTo>
                <a:lnTo>
                  <a:pt x="715482" y="93979"/>
                </a:lnTo>
                <a:close/>
              </a:path>
              <a:path w="951865" h="1055370">
                <a:moveTo>
                  <a:pt x="329936" y="344169"/>
                </a:moveTo>
                <a:lnTo>
                  <a:pt x="312859" y="332739"/>
                </a:lnTo>
                <a:lnTo>
                  <a:pt x="301441" y="326389"/>
                </a:lnTo>
                <a:lnTo>
                  <a:pt x="290795" y="318769"/>
                </a:lnTo>
                <a:lnTo>
                  <a:pt x="263669" y="281939"/>
                </a:lnTo>
                <a:lnTo>
                  <a:pt x="263141" y="276859"/>
                </a:lnTo>
                <a:lnTo>
                  <a:pt x="263883" y="266699"/>
                </a:lnTo>
                <a:lnTo>
                  <a:pt x="265131" y="261619"/>
                </a:lnTo>
                <a:lnTo>
                  <a:pt x="269382" y="251459"/>
                </a:lnTo>
                <a:lnTo>
                  <a:pt x="272254" y="247649"/>
                </a:lnTo>
                <a:lnTo>
                  <a:pt x="275873" y="243839"/>
                </a:lnTo>
                <a:lnTo>
                  <a:pt x="280107" y="238759"/>
                </a:lnTo>
                <a:lnTo>
                  <a:pt x="285161" y="234949"/>
                </a:lnTo>
                <a:lnTo>
                  <a:pt x="296906" y="229869"/>
                </a:lnTo>
                <a:lnTo>
                  <a:pt x="303069" y="228599"/>
                </a:lnTo>
                <a:lnTo>
                  <a:pt x="316556" y="228599"/>
                </a:lnTo>
                <a:lnTo>
                  <a:pt x="358463" y="252729"/>
                </a:lnTo>
                <a:lnTo>
                  <a:pt x="372157" y="261619"/>
                </a:lnTo>
                <a:lnTo>
                  <a:pt x="376494" y="265429"/>
                </a:lnTo>
                <a:lnTo>
                  <a:pt x="380861" y="267969"/>
                </a:lnTo>
                <a:lnTo>
                  <a:pt x="329936" y="344169"/>
                </a:lnTo>
                <a:close/>
              </a:path>
              <a:path w="951865" h="1055370">
                <a:moveTo>
                  <a:pt x="402826" y="452119"/>
                </a:moveTo>
                <a:lnTo>
                  <a:pt x="391466" y="452119"/>
                </a:lnTo>
                <a:lnTo>
                  <a:pt x="385868" y="450849"/>
                </a:lnTo>
                <a:lnTo>
                  <a:pt x="383156" y="449579"/>
                </a:lnTo>
                <a:lnTo>
                  <a:pt x="377908" y="447039"/>
                </a:lnTo>
                <a:lnTo>
                  <a:pt x="375428" y="445769"/>
                </a:lnTo>
                <a:lnTo>
                  <a:pt x="370276" y="443229"/>
                </a:lnTo>
                <a:lnTo>
                  <a:pt x="354886" y="407669"/>
                </a:lnTo>
                <a:lnTo>
                  <a:pt x="355532" y="402589"/>
                </a:lnTo>
                <a:lnTo>
                  <a:pt x="358447" y="393699"/>
                </a:lnTo>
                <a:lnTo>
                  <a:pt x="360631" y="389889"/>
                </a:lnTo>
                <a:lnTo>
                  <a:pt x="363540" y="386079"/>
                </a:lnTo>
                <a:lnTo>
                  <a:pt x="376363" y="365759"/>
                </a:lnTo>
                <a:lnTo>
                  <a:pt x="389254" y="346709"/>
                </a:lnTo>
                <a:lnTo>
                  <a:pt x="415242" y="308609"/>
                </a:lnTo>
                <a:lnTo>
                  <a:pt x="421148" y="299719"/>
                </a:lnTo>
                <a:lnTo>
                  <a:pt x="452882" y="275589"/>
                </a:lnTo>
                <a:lnTo>
                  <a:pt x="482147" y="266699"/>
                </a:lnTo>
                <a:lnTo>
                  <a:pt x="497664" y="267969"/>
                </a:lnTo>
                <a:lnTo>
                  <a:pt x="512499" y="270509"/>
                </a:lnTo>
                <a:lnTo>
                  <a:pt x="526653" y="275589"/>
                </a:lnTo>
                <a:lnTo>
                  <a:pt x="540125" y="283209"/>
                </a:lnTo>
                <a:lnTo>
                  <a:pt x="566899" y="300989"/>
                </a:lnTo>
                <a:lnTo>
                  <a:pt x="576891" y="307339"/>
                </a:lnTo>
                <a:lnTo>
                  <a:pt x="586891" y="314959"/>
                </a:lnTo>
                <a:lnTo>
                  <a:pt x="602792" y="325119"/>
                </a:lnTo>
                <a:lnTo>
                  <a:pt x="668338" y="369569"/>
                </a:lnTo>
                <a:lnTo>
                  <a:pt x="484479" y="369569"/>
                </a:lnTo>
                <a:lnTo>
                  <a:pt x="481091" y="370839"/>
                </a:lnTo>
                <a:lnTo>
                  <a:pt x="463105" y="386079"/>
                </a:lnTo>
                <a:lnTo>
                  <a:pt x="452823" y="401319"/>
                </a:lnTo>
                <a:lnTo>
                  <a:pt x="447778" y="408939"/>
                </a:lnTo>
                <a:lnTo>
                  <a:pt x="442696" y="416559"/>
                </a:lnTo>
                <a:lnTo>
                  <a:pt x="437575" y="424179"/>
                </a:lnTo>
                <a:lnTo>
                  <a:pt x="432410" y="431799"/>
                </a:lnTo>
                <a:lnTo>
                  <a:pt x="430976" y="434339"/>
                </a:lnTo>
                <a:lnTo>
                  <a:pt x="429304" y="436879"/>
                </a:lnTo>
                <a:lnTo>
                  <a:pt x="425482" y="440689"/>
                </a:lnTo>
                <a:lnTo>
                  <a:pt x="423373" y="441959"/>
                </a:lnTo>
                <a:lnTo>
                  <a:pt x="418760" y="445769"/>
                </a:lnTo>
                <a:lnTo>
                  <a:pt x="416305" y="447039"/>
                </a:lnTo>
                <a:lnTo>
                  <a:pt x="411099" y="449579"/>
                </a:lnTo>
                <a:lnTo>
                  <a:pt x="408403" y="450849"/>
                </a:lnTo>
                <a:lnTo>
                  <a:pt x="402826" y="452119"/>
                </a:lnTo>
                <a:close/>
              </a:path>
              <a:path w="951865" h="1055370">
                <a:moveTo>
                  <a:pt x="350665" y="520699"/>
                </a:moveTo>
                <a:lnTo>
                  <a:pt x="335127" y="518159"/>
                </a:lnTo>
                <a:lnTo>
                  <a:pt x="327742" y="514349"/>
                </a:lnTo>
                <a:lnTo>
                  <a:pt x="324893" y="511809"/>
                </a:lnTo>
                <a:lnTo>
                  <a:pt x="319912" y="509269"/>
                </a:lnTo>
                <a:lnTo>
                  <a:pt x="317277" y="506729"/>
                </a:lnTo>
                <a:lnTo>
                  <a:pt x="285287" y="486409"/>
                </a:lnTo>
                <a:lnTo>
                  <a:pt x="266377" y="473709"/>
                </a:lnTo>
                <a:lnTo>
                  <a:pt x="246259" y="459739"/>
                </a:lnTo>
                <a:lnTo>
                  <a:pt x="224565" y="445769"/>
                </a:lnTo>
                <a:lnTo>
                  <a:pt x="200925" y="429259"/>
                </a:lnTo>
                <a:lnTo>
                  <a:pt x="183908" y="394969"/>
                </a:lnTo>
                <a:lnTo>
                  <a:pt x="184087" y="389889"/>
                </a:lnTo>
                <a:lnTo>
                  <a:pt x="214992" y="349249"/>
                </a:lnTo>
                <a:lnTo>
                  <a:pt x="222326" y="347979"/>
                </a:lnTo>
                <a:lnTo>
                  <a:pt x="237300" y="347979"/>
                </a:lnTo>
                <a:lnTo>
                  <a:pt x="243952" y="349249"/>
                </a:lnTo>
                <a:lnTo>
                  <a:pt x="274896" y="368299"/>
                </a:lnTo>
                <a:lnTo>
                  <a:pt x="286989" y="377189"/>
                </a:lnTo>
                <a:lnTo>
                  <a:pt x="304405" y="388619"/>
                </a:lnTo>
                <a:lnTo>
                  <a:pt x="305346" y="389889"/>
                </a:lnTo>
                <a:lnTo>
                  <a:pt x="305854" y="391159"/>
                </a:lnTo>
                <a:lnTo>
                  <a:pt x="305795" y="394969"/>
                </a:lnTo>
                <a:lnTo>
                  <a:pt x="305396" y="402589"/>
                </a:lnTo>
                <a:lnTo>
                  <a:pt x="305425" y="408939"/>
                </a:lnTo>
                <a:lnTo>
                  <a:pt x="314556" y="453389"/>
                </a:lnTo>
                <a:lnTo>
                  <a:pt x="346644" y="487679"/>
                </a:lnTo>
                <a:lnTo>
                  <a:pt x="384471" y="501649"/>
                </a:lnTo>
                <a:lnTo>
                  <a:pt x="379170" y="507999"/>
                </a:lnTo>
                <a:lnTo>
                  <a:pt x="373128" y="513079"/>
                </a:lnTo>
                <a:lnTo>
                  <a:pt x="366344" y="515619"/>
                </a:lnTo>
                <a:lnTo>
                  <a:pt x="358818" y="519429"/>
                </a:lnTo>
                <a:lnTo>
                  <a:pt x="350665" y="520699"/>
                </a:lnTo>
                <a:close/>
              </a:path>
              <a:path w="951865" h="1055370">
                <a:moveTo>
                  <a:pt x="939221" y="746759"/>
                </a:moveTo>
                <a:lnTo>
                  <a:pt x="592557" y="746759"/>
                </a:lnTo>
                <a:lnTo>
                  <a:pt x="599679" y="745489"/>
                </a:lnTo>
                <a:lnTo>
                  <a:pt x="605214" y="741679"/>
                </a:lnTo>
                <a:lnTo>
                  <a:pt x="609162" y="735329"/>
                </a:lnTo>
                <a:lnTo>
                  <a:pt x="611283" y="732789"/>
                </a:lnTo>
                <a:lnTo>
                  <a:pt x="612711" y="728979"/>
                </a:lnTo>
                <a:lnTo>
                  <a:pt x="614180" y="722629"/>
                </a:lnTo>
                <a:lnTo>
                  <a:pt x="614157" y="718819"/>
                </a:lnTo>
                <a:lnTo>
                  <a:pt x="612596" y="711199"/>
                </a:lnTo>
                <a:lnTo>
                  <a:pt x="611126" y="708659"/>
                </a:lnTo>
                <a:lnTo>
                  <a:pt x="606806" y="702309"/>
                </a:lnTo>
                <a:lnTo>
                  <a:pt x="604145" y="699769"/>
                </a:lnTo>
                <a:lnTo>
                  <a:pt x="600981" y="698499"/>
                </a:lnTo>
                <a:lnTo>
                  <a:pt x="567682" y="673099"/>
                </a:lnTo>
                <a:lnTo>
                  <a:pt x="538877" y="640079"/>
                </a:lnTo>
                <a:lnTo>
                  <a:pt x="524926" y="598169"/>
                </a:lnTo>
                <a:lnTo>
                  <a:pt x="524074" y="581659"/>
                </a:lnTo>
                <a:lnTo>
                  <a:pt x="524683" y="572769"/>
                </a:lnTo>
                <a:lnTo>
                  <a:pt x="535858" y="535939"/>
                </a:lnTo>
                <a:lnTo>
                  <a:pt x="554688" y="504189"/>
                </a:lnTo>
                <a:lnTo>
                  <a:pt x="560491" y="494029"/>
                </a:lnTo>
                <a:lnTo>
                  <a:pt x="563264" y="490219"/>
                </a:lnTo>
                <a:lnTo>
                  <a:pt x="570284" y="476249"/>
                </a:lnTo>
                <a:lnTo>
                  <a:pt x="571518" y="464819"/>
                </a:lnTo>
                <a:lnTo>
                  <a:pt x="566741" y="454659"/>
                </a:lnTo>
                <a:lnTo>
                  <a:pt x="555723" y="444499"/>
                </a:lnTo>
                <a:lnTo>
                  <a:pt x="549996" y="439419"/>
                </a:lnTo>
                <a:lnTo>
                  <a:pt x="524450" y="419099"/>
                </a:lnTo>
                <a:lnTo>
                  <a:pt x="519880" y="415289"/>
                </a:lnTo>
                <a:lnTo>
                  <a:pt x="509399" y="407669"/>
                </a:lnTo>
                <a:lnTo>
                  <a:pt x="511734" y="394969"/>
                </a:lnTo>
                <a:lnTo>
                  <a:pt x="510631" y="384809"/>
                </a:lnTo>
                <a:lnTo>
                  <a:pt x="506098" y="377189"/>
                </a:lnTo>
                <a:lnTo>
                  <a:pt x="498142" y="372109"/>
                </a:lnTo>
                <a:lnTo>
                  <a:pt x="494887" y="370839"/>
                </a:lnTo>
                <a:lnTo>
                  <a:pt x="491504" y="369569"/>
                </a:lnTo>
                <a:lnTo>
                  <a:pt x="668338" y="369569"/>
                </a:lnTo>
                <a:lnTo>
                  <a:pt x="705115" y="397509"/>
                </a:lnTo>
                <a:lnTo>
                  <a:pt x="724217" y="449579"/>
                </a:lnTo>
                <a:lnTo>
                  <a:pt x="738818" y="497839"/>
                </a:lnTo>
                <a:lnTo>
                  <a:pt x="763292" y="577849"/>
                </a:lnTo>
                <a:lnTo>
                  <a:pt x="763719" y="579119"/>
                </a:lnTo>
                <a:lnTo>
                  <a:pt x="765151" y="584199"/>
                </a:lnTo>
                <a:lnTo>
                  <a:pt x="766765" y="589279"/>
                </a:lnTo>
                <a:lnTo>
                  <a:pt x="768289" y="594359"/>
                </a:lnTo>
                <a:lnTo>
                  <a:pt x="772691" y="608329"/>
                </a:lnTo>
                <a:lnTo>
                  <a:pt x="793834" y="647699"/>
                </a:lnTo>
                <a:lnTo>
                  <a:pt x="829831" y="673099"/>
                </a:lnTo>
                <a:lnTo>
                  <a:pt x="868829" y="698499"/>
                </a:lnTo>
                <a:lnTo>
                  <a:pt x="939221" y="746759"/>
                </a:lnTo>
                <a:close/>
              </a:path>
              <a:path w="951865" h="1055370">
                <a:moveTo>
                  <a:pt x="250229" y="807719"/>
                </a:moveTo>
                <a:lnTo>
                  <a:pt x="202232" y="807719"/>
                </a:lnTo>
                <a:lnTo>
                  <a:pt x="216765" y="805179"/>
                </a:lnTo>
                <a:lnTo>
                  <a:pt x="231148" y="801369"/>
                </a:lnTo>
                <a:lnTo>
                  <a:pt x="236116" y="798829"/>
                </a:lnTo>
                <a:lnTo>
                  <a:pt x="237929" y="798829"/>
                </a:lnTo>
                <a:lnTo>
                  <a:pt x="248194" y="791209"/>
                </a:lnTo>
                <a:lnTo>
                  <a:pt x="246853" y="789939"/>
                </a:lnTo>
                <a:lnTo>
                  <a:pt x="252445" y="786129"/>
                </a:lnTo>
                <a:lnTo>
                  <a:pt x="257674" y="781049"/>
                </a:lnTo>
                <a:lnTo>
                  <a:pt x="262541" y="775969"/>
                </a:lnTo>
                <a:lnTo>
                  <a:pt x="267046" y="769619"/>
                </a:lnTo>
                <a:lnTo>
                  <a:pt x="271144" y="764539"/>
                </a:lnTo>
                <a:lnTo>
                  <a:pt x="286052" y="723899"/>
                </a:lnTo>
                <a:lnTo>
                  <a:pt x="287042" y="708659"/>
                </a:lnTo>
                <a:lnTo>
                  <a:pt x="286834" y="702309"/>
                </a:lnTo>
                <a:lnTo>
                  <a:pt x="286073" y="695959"/>
                </a:lnTo>
                <a:lnTo>
                  <a:pt x="284800" y="688339"/>
                </a:lnTo>
                <a:lnTo>
                  <a:pt x="294533" y="685799"/>
                </a:lnTo>
                <a:lnTo>
                  <a:pt x="329682" y="668019"/>
                </a:lnTo>
                <a:lnTo>
                  <a:pt x="354935" y="637539"/>
                </a:lnTo>
                <a:lnTo>
                  <a:pt x="365802" y="599439"/>
                </a:lnTo>
                <a:lnTo>
                  <a:pt x="366111" y="588009"/>
                </a:lnTo>
                <a:lnTo>
                  <a:pt x="365603" y="579119"/>
                </a:lnTo>
                <a:lnTo>
                  <a:pt x="364058" y="568959"/>
                </a:lnTo>
                <a:lnTo>
                  <a:pt x="380083" y="566419"/>
                </a:lnTo>
                <a:lnTo>
                  <a:pt x="415108" y="544829"/>
                </a:lnTo>
                <a:lnTo>
                  <a:pt x="437178" y="510539"/>
                </a:lnTo>
                <a:lnTo>
                  <a:pt x="441385" y="500379"/>
                </a:lnTo>
                <a:lnTo>
                  <a:pt x="446870" y="491489"/>
                </a:lnTo>
                <a:lnTo>
                  <a:pt x="453632" y="482599"/>
                </a:lnTo>
                <a:lnTo>
                  <a:pt x="461673" y="474979"/>
                </a:lnTo>
                <a:lnTo>
                  <a:pt x="466236" y="469899"/>
                </a:lnTo>
                <a:lnTo>
                  <a:pt x="470517" y="464819"/>
                </a:lnTo>
                <a:lnTo>
                  <a:pt x="474516" y="459739"/>
                </a:lnTo>
                <a:lnTo>
                  <a:pt x="478232" y="454659"/>
                </a:lnTo>
                <a:lnTo>
                  <a:pt x="480669" y="452119"/>
                </a:lnTo>
                <a:lnTo>
                  <a:pt x="481918" y="449579"/>
                </a:lnTo>
                <a:lnTo>
                  <a:pt x="486808" y="453389"/>
                </a:lnTo>
                <a:lnTo>
                  <a:pt x="263793" y="787399"/>
                </a:lnTo>
                <a:lnTo>
                  <a:pt x="260579" y="792479"/>
                </a:lnTo>
                <a:lnTo>
                  <a:pt x="253739" y="802639"/>
                </a:lnTo>
                <a:lnTo>
                  <a:pt x="250229" y="807719"/>
                </a:lnTo>
                <a:close/>
              </a:path>
              <a:path w="951865" h="1055370">
                <a:moveTo>
                  <a:pt x="269585" y="638809"/>
                </a:moveTo>
                <a:lnTo>
                  <a:pt x="226837" y="619759"/>
                </a:lnTo>
                <a:lnTo>
                  <a:pt x="212944" y="609599"/>
                </a:lnTo>
                <a:lnTo>
                  <a:pt x="205937" y="605789"/>
                </a:lnTo>
                <a:lnTo>
                  <a:pt x="186174" y="591819"/>
                </a:lnTo>
                <a:lnTo>
                  <a:pt x="166509" y="579119"/>
                </a:lnTo>
                <a:lnTo>
                  <a:pt x="146907" y="565149"/>
                </a:lnTo>
                <a:lnTo>
                  <a:pt x="127333" y="552449"/>
                </a:lnTo>
                <a:lnTo>
                  <a:pt x="124648" y="551179"/>
                </a:lnTo>
                <a:lnTo>
                  <a:pt x="122153" y="548639"/>
                </a:lnTo>
                <a:lnTo>
                  <a:pt x="105069" y="516889"/>
                </a:lnTo>
                <a:lnTo>
                  <a:pt x="105097" y="509269"/>
                </a:lnTo>
                <a:lnTo>
                  <a:pt x="105287" y="506729"/>
                </a:lnTo>
                <a:lnTo>
                  <a:pt x="107399" y="497839"/>
                </a:lnTo>
                <a:lnTo>
                  <a:pt x="109824" y="492759"/>
                </a:lnTo>
                <a:lnTo>
                  <a:pt x="111317" y="488949"/>
                </a:lnTo>
                <a:lnTo>
                  <a:pt x="113090" y="486409"/>
                </a:lnTo>
                <a:lnTo>
                  <a:pt x="117114" y="480059"/>
                </a:lnTo>
                <a:lnTo>
                  <a:pt x="122408" y="476249"/>
                </a:lnTo>
                <a:lnTo>
                  <a:pt x="135537" y="468629"/>
                </a:lnTo>
                <a:lnTo>
                  <a:pt x="142566" y="466089"/>
                </a:lnTo>
                <a:lnTo>
                  <a:pt x="150061" y="466089"/>
                </a:lnTo>
                <a:lnTo>
                  <a:pt x="199487" y="488949"/>
                </a:lnTo>
                <a:lnTo>
                  <a:pt x="257319" y="528319"/>
                </a:lnTo>
                <a:lnTo>
                  <a:pt x="273213" y="538479"/>
                </a:lnTo>
                <a:lnTo>
                  <a:pt x="281112" y="544829"/>
                </a:lnTo>
                <a:lnTo>
                  <a:pt x="292766" y="552449"/>
                </a:lnTo>
                <a:lnTo>
                  <a:pt x="295456" y="553719"/>
                </a:lnTo>
                <a:lnTo>
                  <a:pt x="297958" y="556259"/>
                </a:lnTo>
                <a:lnTo>
                  <a:pt x="313577" y="579119"/>
                </a:lnTo>
                <a:lnTo>
                  <a:pt x="315009" y="584199"/>
                </a:lnTo>
                <a:lnTo>
                  <a:pt x="315413" y="588009"/>
                </a:lnTo>
                <a:lnTo>
                  <a:pt x="315601" y="594359"/>
                </a:lnTo>
                <a:lnTo>
                  <a:pt x="315383" y="596899"/>
                </a:lnTo>
                <a:lnTo>
                  <a:pt x="295829" y="629919"/>
                </a:lnTo>
                <a:lnTo>
                  <a:pt x="279483" y="637539"/>
                </a:lnTo>
                <a:lnTo>
                  <a:pt x="269585" y="638809"/>
                </a:lnTo>
                <a:close/>
              </a:path>
              <a:path w="951865" h="1055370">
                <a:moveTo>
                  <a:pt x="533764" y="955039"/>
                </a:moveTo>
                <a:lnTo>
                  <a:pt x="520080" y="955039"/>
                </a:lnTo>
                <a:lnTo>
                  <a:pt x="492891" y="949959"/>
                </a:lnTo>
                <a:lnTo>
                  <a:pt x="480044" y="944879"/>
                </a:lnTo>
                <a:lnTo>
                  <a:pt x="467805" y="938529"/>
                </a:lnTo>
                <a:lnTo>
                  <a:pt x="456174" y="930909"/>
                </a:lnTo>
                <a:lnTo>
                  <a:pt x="452427" y="928369"/>
                </a:lnTo>
                <a:lnTo>
                  <a:pt x="433979" y="916939"/>
                </a:lnTo>
                <a:lnTo>
                  <a:pt x="429059" y="913129"/>
                </a:lnTo>
                <a:lnTo>
                  <a:pt x="426515" y="911859"/>
                </a:lnTo>
                <a:lnTo>
                  <a:pt x="367253" y="871219"/>
                </a:lnTo>
                <a:lnTo>
                  <a:pt x="298647" y="825499"/>
                </a:lnTo>
                <a:lnTo>
                  <a:pt x="474728" y="561339"/>
                </a:lnTo>
                <a:lnTo>
                  <a:pt x="472989" y="576579"/>
                </a:lnTo>
                <a:lnTo>
                  <a:pt x="472878" y="591819"/>
                </a:lnTo>
                <a:lnTo>
                  <a:pt x="482221" y="637539"/>
                </a:lnTo>
                <a:lnTo>
                  <a:pt x="505027" y="678179"/>
                </a:lnTo>
                <a:lnTo>
                  <a:pt x="541311" y="715009"/>
                </a:lnTo>
                <a:lnTo>
                  <a:pt x="554764" y="725169"/>
                </a:lnTo>
                <a:lnTo>
                  <a:pt x="560309" y="730249"/>
                </a:lnTo>
                <a:lnTo>
                  <a:pt x="565853" y="734059"/>
                </a:lnTo>
                <a:lnTo>
                  <a:pt x="571231" y="739139"/>
                </a:lnTo>
                <a:lnTo>
                  <a:pt x="577238" y="744219"/>
                </a:lnTo>
                <a:lnTo>
                  <a:pt x="584346" y="746759"/>
                </a:lnTo>
                <a:lnTo>
                  <a:pt x="940851" y="746759"/>
                </a:lnTo>
                <a:lnTo>
                  <a:pt x="942314" y="748029"/>
                </a:lnTo>
                <a:lnTo>
                  <a:pt x="942405" y="750569"/>
                </a:lnTo>
                <a:lnTo>
                  <a:pt x="946427" y="750569"/>
                </a:lnTo>
                <a:lnTo>
                  <a:pt x="947950" y="751839"/>
                </a:lnTo>
                <a:lnTo>
                  <a:pt x="949001" y="753109"/>
                </a:lnTo>
                <a:lnTo>
                  <a:pt x="950296" y="753109"/>
                </a:lnTo>
                <a:lnTo>
                  <a:pt x="951850" y="754379"/>
                </a:lnTo>
                <a:lnTo>
                  <a:pt x="823382" y="947419"/>
                </a:lnTo>
                <a:lnTo>
                  <a:pt x="577357" y="947419"/>
                </a:lnTo>
                <a:lnTo>
                  <a:pt x="569095" y="948689"/>
                </a:lnTo>
                <a:lnTo>
                  <a:pt x="560979" y="951229"/>
                </a:lnTo>
                <a:lnTo>
                  <a:pt x="547397" y="953769"/>
                </a:lnTo>
                <a:lnTo>
                  <a:pt x="533764" y="955039"/>
                </a:lnTo>
                <a:close/>
              </a:path>
              <a:path w="951865" h="1055370">
                <a:moveTo>
                  <a:pt x="190210" y="756919"/>
                </a:moveTo>
                <a:lnTo>
                  <a:pt x="180369" y="755649"/>
                </a:lnTo>
                <a:lnTo>
                  <a:pt x="170993" y="753109"/>
                </a:lnTo>
                <a:lnTo>
                  <a:pt x="162080" y="746759"/>
                </a:lnTo>
                <a:lnTo>
                  <a:pt x="160100" y="745489"/>
                </a:lnTo>
                <a:lnTo>
                  <a:pt x="158576" y="744219"/>
                </a:lnTo>
                <a:lnTo>
                  <a:pt x="152773" y="741679"/>
                </a:lnTo>
                <a:lnTo>
                  <a:pt x="141240" y="734059"/>
                </a:lnTo>
                <a:lnTo>
                  <a:pt x="106525" y="709929"/>
                </a:lnTo>
                <a:lnTo>
                  <a:pt x="67520" y="684529"/>
                </a:lnTo>
                <a:lnTo>
                  <a:pt x="48089" y="670559"/>
                </a:lnTo>
                <a:lnTo>
                  <a:pt x="40261" y="664209"/>
                </a:lnTo>
                <a:lnTo>
                  <a:pt x="34036" y="657859"/>
                </a:lnTo>
                <a:lnTo>
                  <a:pt x="29430" y="648969"/>
                </a:lnTo>
                <a:lnTo>
                  <a:pt x="26443" y="640079"/>
                </a:lnTo>
                <a:lnTo>
                  <a:pt x="25661" y="631189"/>
                </a:lnTo>
                <a:lnTo>
                  <a:pt x="26649" y="622299"/>
                </a:lnTo>
                <a:lnTo>
                  <a:pt x="56218" y="586739"/>
                </a:lnTo>
                <a:lnTo>
                  <a:pt x="63182" y="585469"/>
                </a:lnTo>
                <a:lnTo>
                  <a:pt x="78062" y="585469"/>
                </a:lnTo>
                <a:lnTo>
                  <a:pt x="118473" y="607059"/>
                </a:lnTo>
                <a:lnTo>
                  <a:pt x="128401" y="614679"/>
                </a:lnTo>
                <a:lnTo>
                  <a:pt x="138316" y="621029"/>
                </a:lnTo>
                <a:lnTo>
                  <a:pt x="177786" y="647699"/>
                </a:lnTo>
                <a:lnTo>
                  <a:pt x="201590" y="662939"/>
                </a:lnTo>
                <a:lnTo>
                  <a:pt x="209410" y="669289"/>
                </a:lnTo>
                <a:lnTo>
                  <a:pt x="214376" y="671829"/>
                </a:lnTo>
                <a:lnTo>
                  <a:pt x="216997" y="674369"/>
                </a:lnTo>
                <a:lnTo>
                  <a:pt x="219433" y="675639"/>
                </a:lnTo>
                <a:lnTo>
                  <a:pt x="236228" y="707389"/>
                </a:lnTo>
                <a:lnTo>
                  <a:pt x="236223" y="715009"/>
                </a:lnTo>
                <a:lnTo>
                  <a:pt x="216659" y="749299"/>
                </a:lnTo>
                <a:lnTo>
                  <a:pt x="200514" y="755649"/>
                </a:lnTo>
                <a:lnTo>
                  <a:pt x="190210" y="756919"/>
                </a:lnTo>
                <a:close/>
              </a:path>
              <a:path w="951865" h="1055370">
                <a:moveTo>
                  <a:pt x="156185" y="948689"/>
                </a:moveTo>
                <a:lnTo>
                  <a:pt x="91120" y="902969"/>
                </a:lnTo>
                <a:lnTo>
                  <a:pt x="69355" y="888999"/>
                </a:lnTo>
                <a:lnTo>
                  <a:pt x="73502" y="882649"/>
                </a:lnTo>
                <a:lnTo>
                  <a:pt x="95634" y="849629"/>
                </a:lnTo>
                <a:lnTo>
                  <a:pt x="106917" y="833119"/>
                </a:lnTo>
                <a:lnTo>
                  <a:pt x="135209" y="789939"/>
                </a:lnTo>
                <a:lnTo>
                  <a:pt x="172713" y="806449"/>
                </a:lnTo>
                <a:lnTo>
                  <a:pt x="187548" y="807719"/>
                </a:lnTo>
                <a:lnTo>
                  <a:pt x="250229" y="807719"/>
                </a:lnTo>
                <a:lnTo>
                  <a:pt x="249352" y="808989"/>
                </a:lnTo>
                <a:lnTo>
                  <a:pt x="156185" y="948689"/>
                </a:lnTo>
                <a:close/>
              </a:path>
              <a:path w="951865" h="1055370">
                <a:moveTo>
                  <a:pt x="78850" y="1055369"/>
                </a:moveTo>
                <a:lnTo>
                  <a:pt x="76349" y="1055369"/>
                </a:lnTo>
                <a:lnTo>
                  <a:pt x="73864" y="1054099"/>
                </a:lnTo>
                <a:lnTo>
                  <a:pt x="72069" y="1054099"/>
                </a:lnTo>
                <a:lnTo>
                  <a:pt x="70418" y="1052829"/>
                </a:lnTo>
                <a:lnTo>
                  <a:pt x="68913" y="1051559"/>
                </a:lnTo>
                <a:lnTo>
                  <a:pt x="35395" y="1029969"/>
                </a:lnTo>
                <a:lnTo>
                  <a:pt x="25662" y="1022349"/>
                </a:lnTo>
                <a:lnTo>
                  <a:pt x="15920" y="1015999"/>
                </a:lnTo>
                <a:lnTo>
                  <a:pt x="4656" y="1008379"/>
                </a:lnTo>
                <a:lnTo>
                  <a:pt x="3396" y="1007109"/>
                </a:lnTo>
                <a:lnTo>
                  <a:pt x="1378" y="1004569"/>
                </a:lnTo>
                <a:lnTo>
                  <a:pt x="698" y="1003299"/>
                </a:lnTo>
                <a:lnTo>
                  <a:pt x="0" y="999489"/>
                </a:lnTo>
                <a:lnTo>
                  <a:pt x="7" y="998219"/>
                </a:lnTo>
                <a:lnTo>
                  <a:pt x="736" y="994409"/>
                </a:lnTo>
                <a:lnTo>
                  <a:pt x="1429" y="991869"/>
                </a:lnTo>
                <a:lnTo>
                  <a:pt x="2451" y="990599"/>
                </a:lnTo>
                <a:lnTo>
                  <a:pt x="39772" y="932179"/>
                </a:lnTo>
                <a:lnTo>
                  <a:pt x="99349" y="972819"/>
                </a:lnTo>
                <a:lnTo>
                  <a:pt x="127744" y="991869"/>
                </a:lnTo>
                <a:lnTo>
                  <a:pt x="122474" y="999489"/>
                </a:lnTo>
                <a:lnTo>
                  <a:pt x="96240" y="1037589"/>
                </a:lnTo>
                <a:lnTo>
                  <a:pt x="85910" y="1051559"/>
                </a:lnTo>
                <a:lnTo>
                  <a:pt x="83887" y="1054099"/>
                </a:lnTo>
                <a:lnTo>
                  <a:pt x="78850" y="1055369"/>
                </a:lnTo>
                <a:close/>
              </a:path>
              <a:path w="951865" h="1055370">
                <a:moveTo>
                  <a:pt x="757458" y="1046479"/>
                </a:moveTo>
                <a:lnTo>
                  <a:pt x="753010" y="1042669"/>
                </a:lnTo>
                <a:lnTo>
                  <a:pt x="750984" y="1041399"/>
                </a:lnTo>
                <a:lnTo>
                  <a:pt x="750283" y="1041399"/>
                </a:lnTo>
                <a:lnTo>
                  <a:pt x="738739" y="1033779"/>
                </a:lnTo>
                <a:lnTo>
                  <a:pt x="728606" y="1026159"/>
                </a:lnTo>
                <a:lnTo>
                  <a:pt x="680686" y="994409"/>
                </a:lnTo>
                <a:lnTo>
                  <a:pt x="663043" y="982979"/>
                </a:lnTo>
                <a:lnTo>
                  <a:pt x="640481" y="966469"/>
                </a:lnTo>
                <a:lnTo>
                  <a:pt x="627957" y="958849"/>
                </a:lnTo>
                <a:lnTo>
                  <a:pt x="614663" y="952499"/>
                </a:lnTo>
                <a:lnTo>
                  <a:pt x="600598" y="948689"/>
                </a:lnTo>
                <a:lnTo>
                  <a:pt x="585763" y="947419"/>
                </a:lnTo>
                <a:lnTo>
                  <a:pt x="823382" y="947419"/>
                </a:lnTo>
                <a:lnTo>
                  <a:pt x="757458" y="1046479"/>
                </a:lnTo>
                <a:close/>
              </a:path>
            </a:pathLst>
          </a:custGeom>
          <a:solidFill>
            <a:srgbClr val="FFFA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74426" y="3206189"/>
            <a:ext cx="3472179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244475">
              <a:lnSpc>
                <a:spcPct val="100000"/>
              </a:lnSpc>
              <a:spcBef>
                <a:spcPts val="500"/>
              </a:spcBef>
            </a:pPr>
            <a:r>
              <a:rPr sz="2950" b="1" spc="85" dirty="0">
                <a:solidFill>
                  <a:srgbClr val="FFFFFF"/>
                </a:solidFill>
                <a:latin typeface="Arial"/>
                <a:cs typeface="Arial"/>
              </a:rPr>
              <a:t>Product</a:t>
            </a:r>
            <a:r>
              <a:rPr sz="295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55" dirty="0">
                <a:solidFill>
                  <a:srgbClr val="FFFFFF"/>
                </a:solidFill>
                <a:latin typeface="Arial"/>
                <a:cs typeface="Arial"/>
              </a:rPr>
              <a:t>Search</a:t>
            </a:r>
            <a:endParaRPr sz="29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68188" y="1422624"/>
            <a:ext cx="7991475" cy="10845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950" spc="-195" dirty="0">
                <a:solidFill>
                  <a:srgbClr val="231F20"/>
                </a:solidFill>
              </a:rPr>
              <a:t>PRODUCT</a:t>
            </a:r>
            <a:r>
              <a:rPr sz="6950" spc="355" dirty="0">
                <a:solidFill>
                  <a:srgbClr val="231F20"/>
                </a:solidFill>
              </a:rPr>
              <a:t> </a:t>
            </a:r>
            <a:r>
              <a:rPr sz="6950" spc="-345" dirty="0">
                <a:solidFill>
                  <a:srgbClr val="231F20"/>
                </a:solidFill>
              </a:rPr>
              <a:t>FUNCTION</a:t>
            </a:r>
            <a:endParaRPr sz="6950"/>
          </a:p>
        </p:txBody>
      </p:sp>
      <p:sp>
        <p:nvSpPr>
          <p:cNvPr id="5" name="object 5"/>
          <p:cNvSpPr txBox="1"/>
          <p:nvPr/>
        </p:nvSpPr>
        <p:spPr>
          <a:xfrm>
            <a:off x="6856820" y="3206189"/>
            <a:ext cx="4573270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384810">
              <a:lnSpc>
                <a:spcPct val="100000"/>
              </a:lnSpc>
              <a:spcBef>
                <a:spcPts val="500"/>
              </a:spcBef>
            </a:pPr>
            <a:r>
              <a:rPr sz="2950" b="1" spc="10" dirty="0">
                <a:solidFill>
                  <a:srgbClr val="FFFFFF"/>
                </a:solidFill>
                <a:latin typeface="Arial"/>
                <a:cs typeface="Arial"/>
              </a:rPr>
              <a:t>Find</a:t>
            </a:r>
            <a:r>
              <a:rPr sz="29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950" b="1" spc="-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70" dirty="0">
                <a:solidFill>
                  <a:srgbClr val="FFFFFF"/>
                </a:solidFill>
                <a:latin typeface="Arial"/>
                <a:cs typeface="Arial"/>
              </a:rPr>
              <a:t>video</a:t>
            </a:r>
            <a:r>
              <a:rPr sz="29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95" dirty="0">
                <a:solidFill>
                  <a:srgbClr val="FFFFFF"/>
                </a:solidFill>
                <a:latin typeface="Arial"/>
                <a:cs typeface="Arial"/>
              </a:rPr>
              <a:t>tutorial</a:t>
            </a:r>
            <a:endParaRPr sz="29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284209" y="3206189"/>
            <a:ext cx="3472179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342900">
              <a:lnSpc>
                <a:spcPct val="100000"/>
              </a:lnSpc>
              <a:spcBef>
                <a:spcPts val="500"/>
              </a:spcBef>
            </a:pPr>
            <a:r>
              <a:rPr sz="2950" b="1" spc="95" dirty="0">
                <a:solidFill>
                  <a:srgbClr val="FFFFFF"/>
                </a:solidFill>
                <a:latin typeface="Arial"/>
                <a:cs typeface="Arial"/>
              </a:rPr>
              <a:t>Add</a:t>
            </a:r>
            <a:r>
              <a:rPr sz="29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9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125" dirty="0">
                <a:solidFill>
                  <a:srgbClr val="FFFFFF"/>
                </a:solidFill>
                <a:latin typeface="Arial"/>
                <a:cs typeface="Arial"/>
              </a:rPr>
              <a:t>product</a:t>
            </a:r>
            <a:endParaRPr sz="29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1835" y="6507253"/>
            <a:ext cx="2471588" cy="3779728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94854" y="0"/>
            <a:ext cx="3793144" cy="29845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774426" y="5439985"/>
            <a:ext cx="3806825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39370">
              <a:lnSpc>
                <a:spcPct val="100000"/>
              </a:lnSpc>
              <a:spcBef>
                <a:spcPts val="500"/>
              </a:spcBef>
            </a:pPr>
            <a:r>
              <a:rPr sz="2950" b="1" spc="45" dirty="0">
                <a:solidFill>
                  <a:srgbClr val="FFFFFF"/>
                </a:solidFill>
                <a:latin typeface="Arial"/>
                <a:cs typeface="Arial"/>
              </a:rPr>
              <a:t>Purchase</a:t>
            </a:r>
            <a:r>
              <a:rPr sz="29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29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125" dirty="0">
                <a:solidFill>
                  <a:srgbClr val="FFFFFF"/>
                </a:solidFill>
                <a:latin typeface="Arial"/>
                <a:cs typeface="Arial"/>
              </a:rPr>
              <a:t>product</a:t>
            </a:r>
            <a:endParaRPr sz="29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695650" y="5424234"/>
            <a:ext cx="3472179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73660">
              <a:lnSpc>
                <a:spcPct val="100000"/>
              </a:lnSpc>
              <a:spcBef>
                <a:spcPts val="500"/>
              </a:spcBef>
            </a:pPr>
            <a:r>
              <a:rPr sz="2950" b="1" spc="45" dirty="0">
                <a:solidFill>
                  <a:srgbClr val="FFFFFF"/>
                </a:solidFill>
                <a:latin typeface="Arial"/>
                <a:cs typeface="Arial"/>
              </a:rPr>
              <a:t>Purchase</a:t>
            </a:r>
            <a:r>
              <a:rPr sz="295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55" dirty="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sz="295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50" dirty="0">
                <a:solidFill>
                  <a:srgbClr val="FFFFFF"/>
                </a:solidFill>
                <a:latin typeface="Arial"/>
                <a:cs typeface="Arial"/>
              </a:rPr>
              <a:t>tools</a:t>
            </a:r>
            <a:endParaRPr sz="29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284209" y="5143500"/>
            <a:ext cx="3472179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100330">
              <a:lnSpc>
                <a:spcPct val="100000"/>
              </a:lnSpc>
              <a:spcBef>
                <a:spcPts val="500"/>
              </a:spcBef>
            </a:pPr>
            <a:r>
              <a:rPr sz="2950" b="1" spc="10" dirty="0">
                <a:solidFill>
                  <a:srgbClr val="FFFFFF"/>
                </a:solidFill>
                <a:latin typeface="Arial"/>
                <a:cs typeface="Arial"/>
              </a:rPr>
              <a:t>Browse</a:t>
            </a:r>
            <a:r>
              <a:rPr sz="295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105" dirty="0">
                <a:solidFill>
                  <a:srgbClr val="FFFFFF"/>
                </a:solidFill>
                <a:latin typeface="Arial"/>
                <a:cs typeface="Arial"/>
              </a:rPr>
              <a:t>products</a:t>
            </a:r>
            <a:endParaRPr sz="29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999591" y="7373580"/>
            <a:ext cx="3806825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R="86360" algn="ctr">
              <a:lnSpc>
                <a:spcPct val="100000"/>
              </a:lnSpc>
              <a:spcBef>
                <a:spcPts val="500"/>
              </a:spcBef>
            </a:pPr>
            <a:r>
              <a:rPr sz="2950" b="1" spc="75" dirty="0">
                <a:solidFill>
                  <a:srgbClr val="FFFFFF"/>
                </a:solidFill>
                <a:latin typeface="Arial"/>
                <a:cs typeface="Arial"/>
              </a:rPr>
              <a:t>Setting</a:t>
            </a:r>
            <a:r>
              <a:rPr sz="2950" b="1" spc="-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80" dirty="0">
                <a:solidFill>
                  <a:srgbClr val="FFFFFF"/>
                </a:solidFill>
                <a:latin typeface="Arial"/>
                <a:cs typeface="Arial"/>
              </a:rPr>
              <a:t>prices</a:t>
            </a:r>
            <a:endParaRPr sz="29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782864" y="7373580"/>
            <a:ext cx="5238750" cy="648335"/>
          </a:xfrm>
          <a:prstGeom prst="rect">
            <a:avLst/>
          </a:prstGeom>
          <a:solidFill>
            <a:srgbClr val="1A1A1A"/>
          </a:solidFill>
        </p:spPr>
        <p:txBody>
          <a:bodyPr vert="horz" wrap="square" lIns="0" tIns="63500" rIns="0" bIns="0" rtlCol="0">
            <a:spAutoFit/>
          </a:bodyPr>
          <a:lstStyle/>
          <a:p>
            <a:pPr marL="445770">
              <a:lnSpc>
                <a:spcPct val="100000"/>
              </a:lnSpc>
              <a:spcBef>
                <a:spcPts val="500"/>
              </a:spcBef>
            </a:pPr>
            <a:r>
              <a:rPr sz="2950" b="1" spc="60" dirty="0">
                <a:solidFill>
                  <a:srgbClr val="FFFFFF"/>
                </a:solidFill>
                <a:latin typeface="Arial"/>
                <a:cs typeface="Arial"/>
              </a:rPr>
              <a:t>Educational</a:t>
            </a:r>
            <a:r>
              <a:rPr sz="29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950" b="1" spc="40" dirty="0">
                <a:solidFill>
                  <a:srgbClr val="FFFFFF"/>
                </a:solidFill>
                <a:latin typeface="Arial"/>
                <a:cs typeface="Arial"/>
              </a:rPr>
              <a:t>workshops</a:t>
            </a:r>
            <a:endParaRPr sz="29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42045" y="375594"/>
            <a:ext cx="7683500" cy="22733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5720" marR="5080" indent="-33655">
              <a:lnSpc>
                <a:spcPct val="115199"/>
              </a:lnSpc>
              <a:spcBef>
                <a:spcPts val="95"/>
              </a:spcBef>
              <a:tabLst>
                <a:tab pos="2376805" algn="l"/>
                <a:tab pos="6122670" algn="l"/>
              </a:tabLst>
            </a:pPr>
            <a:r>
              <a:rPr sz="6400" spc="65" dirty="0">
                <a:solidFill>
                  <a:srgbClr val="231F20"/>
                </a:solidFill>
              </a:rPr>
              <a:t>U</a:t>
            </a:r>
            <a:r>
              <a:rPr sz="6400" spc="660" dirty="0">
                <a:solidFill>
                  <a:srgbClr val="231F20"/>
                </a:solidFill>
              </a:rPr>
              <a:t>S</a:t>
            </a:r>
            <a:r>
              <a:rPr sz="6400" spc="-140" dirty="0">
                <a:solidFill>
                  <a:srgbClr val="231F20"/>
                </a:solidFill>
              </a:rPr>
              <a:t>E</a:t>
            </a:r>
            <a:r>
              <a:rPr sz="6400" spc="-55" dirty="0">
                <a:solidFill>
                  <a:srgbClr val="231F20"/>
                </a:solidFill>
              </a:rPr>
              <a:t>R</a:t>
            </a:r>
            <a:r>
              <a:rPr sz="6400" dirty="0">
                <a:solidFill>
                  <a:srgbClr val="231F20"/>
                </a:solidFill>
              </a:rPr>
              <a:t>	</a:t>
            </a:r>
            <a:r>
              <a:rPr sz="6400" spc="335" dirty="0">
                <a:solidFill>
                  <a:srgbClr val="231F20"/>
                </a:solidFill>
              </a:rPr>
              <a:t>C</a:t>
            </a:r>
            <a:r>
              <a:rPr sz="6400" spc="-60" dirty="0">
                <a:solidFill>
                  <a:srgbClr val="231F20"/>
                </a:solidFill>
              </a:rPr>
              <a:t>L</a:t>
            </a:r>
            <a:r>
              <a:rPr sz="6400" spc="120" dirty="0">
                <a:solidFill>
                  <a:srgbClr val="231F20"/>
                </a:solidFill>
              </a:rPr>
              <a:t>A</a:t>
            </a:r>
            <a:r>
              <a:rPr sz="6400" spc="660" dirty="0">
                <a:solidFill>
                  <a:srgbClr val="231F20"/>
                </a:solidFill>
              </a:rPr>
              <a:t>SS</a:t>
            </a:r>
            <a:r>
              <a:rPr sz="6400" spc="-140" dirty="0">
                <a:solidFill>
                  <a:srgbClr val="231F20"/>
                </a:solidFill>
              </a:rPr>
              <a:t>E</a:t>
            </a:r>
            <a:r>
              <a:rPr sz="6400" spc="30" dirty="0">
                <a:solidFill>
                  <a:srgbClr val="231F20"/>
                </a:solidFill>
              </a:rPr>
              <a:t>S</a:t>
            </a:r>
            <a:r>
              <a:rPr sz="6400" dirty="0">
                <a:solidFill>
                  <a:srgbClr val="231F20"/>
                </a:solidFill>
              </a:rPr>
              <a:t>	</a:t>
            </a:r>
            <a:r>
              <a:rPr sz="6400" spc="120" dirty="0">
                <a:solidFill>
                  <a:srgbClr val="231F20"/>
                </a:solidFill>
              </a:rPr>
              <a:t>A</a:t>
            </a:r>
            <a:r>
              <a:rPr sz="6400" spc="-35" dirty="0">
                <a:solidFill>
                  <a:srgbClr val="231F20"/>
                </a:solidFill>
              </a:rPr>
              <a:t>N</a:t>
            </a:r>
            <a:r>
              <a:rPr sz="6400" spc="-225" dirty="0">
                <a:solidFill>
                  <a:srgbClr val="231F20"/>
                </a:solidFill>
              </a:rPr>
              <a:t>D  </a:t>
            </a:r>
            <a:r>
              <a:rPr sz="6400" spc="254" dirty="0">
                <a:solidFill>
                  <a:srgbClr val="231F20"/>
                </a:solidFill>
              </a:rPr>
              <a:t>CHARACTERISTICS</a:t>
            </a:r>
            <a:endParaRPr sz="6400"/>
          </a:p>
        </p:txBody>
      </p:sp>
      <p:sp>
        <p:nvSpPr>
          <p:cNvPr id="3" name="object 3"/>
          <p:cNvSpPr txBox="1"/>
          <p:nvPr/>
        </p:nvSpPr>
        <p:spPr>
          <a:xfrm>
            <a:off x="2289310" y="2758885"/>
            <a:ext cx="4113529" cy="600710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4350">
              <a:latin typeface="Times New Roman"/>
              <a:cs typeface="Times New Roman"/>
            </a:endParaRPr>
          </a:p>
          <a:p>
            <a:pPr marL="728345" indent="-140335">
              <a:lnSpc>
                <a:spcPct val="100000"/>
              </a:lnSpc>
              <a:buChar char="•"/>
              <a:tabLst>
                <a:tab pos="728980" algn="l"/>
              </a:tabLst>
            </a:pPr>
            <a:r>
              <a:rPr sz="2400" spc="180" dirty="0">
                <a:solidFill>
                  <a:srgbClr val="FFFAFA"/>
                </a:solidFill>
                <a:latin typeface="Tahoma"/>
                <a:cs typeface="Tahoma"/>
              </a:rPr>
              <a:t>He</a:t>
            </a:r>
            <a:r>
              <a:rPr sz="2400" spc="34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195" dirty="0">
                <a:solidFill>
                  <a:srgbClr val="FFFAFA"/>
                </a:solidFill>
                <a:latin typeface="Tahoma"/>
                <a:cs typeface="Tahoma"/>
              </a:rPr>
              <a:t>is</a:t>
            </a:r>
            <a:r>
              <a:rPr sz="2400" spc="34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50" dirty="0">
                <a:solidFill>
                  <a:srgbClr val="FFFAFA"/>
                </a:solidFill>
                <a:latin typeface="Tahoma"/>
                <a:cs typeface="Tahoma"/>
              </a:rPr>
              <a:t>the</a:t>
            </a:r>
            <a:r>
              <a:rPr sz="2400" spc="34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20" dirty="0">
                <a:solidFill>
                  <a:srgbClr val="FFFAFA"/>
                </a:solidFill>
                <a:latin typeface="Tahoma"/>
                <a:cs typeface="Tahoma"/>
              </a:rPr>
              <a:t>content</a:t>
            </a:r>
            <a:endParaRPr sz="2400">
              <a:latin typeface="Tahoma"/>
              <a:cs typeface="Tahoma"/>
            </a:endParaRPr>
          </a:p>
          <a:p>
            <a:pPr marL="240665" marR="110489" algn="ctr">
              <a:lnSpc>
                <a:spcPct val="113199"/>
              </a:lnSpc>
            </a:pPr>
            <a:r>
              <a:rPr sz="2400" spc="300" dirty="0">
                <a:solidFill>
                  <a:srgbClr val="FFFAFA"/>
                </a:solidFill>
                <a:latin typeface="Tahoma"/>
                <a:cs typeface="Tahoma"/>
              </a:rPr>
              <a:t>creator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45" dirty="0">
                <a:solidFill>
                  <a:srgbClr val="FFFAFA"/>
                </a:solidFill>
                <a:latin typeface="Tahoma"/>
                <a:cs typeface="Tahoma"/>
              </a:rPr>
              <a:t>and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185" dirty="0">
                <a:solidFill>
                  <a:srgbClr val="FFFAFA"/>
                </a:solidFill>
                <a:latin typeface="Tahoma"/>
                <a:cs typeface="Tahoma"/>
              </a:rPr>
              <a:t>also,</a:t>
            </a:r>
            <a:r>
              <a:rPr sz="2400" spc="35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190" dirty="0">
                <a:solidFill>
                  <a:srgbClr val="FFFAFA"/>
                </a:solidFill>
                <a:latin typeface="Tahoma"/>
                <a:cs typeface="Tahoma"/>
              </a:rPr>
              <a:t>he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195" dirty="0">
                <a:solidFill>
                  <a:srgbClr val="FFFAFA"/>
                </a:solidFill>
                <a:latin typeface="Tahoma"/>
                <a:cs typeface="Tahoma"/>
              </a:rPr>
              <a:t>is </a:t>
            </a:r>
            <a:r>
              <a:rPr sz="2400" spc="-73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50" dirty="0">
                <a:solidFill>
                  <a:srgbClr val="FFFAFA"/>
                </a:solidFill>
                <a:latin typeface="Tahoma"/>
                <a:cs typeface="Tahoma"/>
              </a:rPr>
              <a:t>the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45" dirty="0">
                <a:solidFill>
                  <a:srgbClr val="FFFAFA"/>
                </a:solidFill>
                <a:latin typeface="Tahoma"/>
                <a:cs typeface="Tahoma"/>
              </a:rPr>
              <a:t>one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20" dirty="0">
                <a:solidFill>
                  <a:srgbClr val="FFFAFA"/>
                </a:solidFill>
                <a:latin typeface="Tahoma"/>
                <a:cs typeface="Tahoma"/>
              </a:rPr>
              <a:t>who</a:t>
            </a:r>
            <a:r>
              <a:rPr sz="2400" spc="35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20" dirty="0">
                <a:solidFill>
                  <a:srgbClr val="FFFAFA"/>
                </a:solidFill>
                <a:latin typeface="Tahoma"/>
                <a:cs typeface="Tahoma"/>
              </a:rPr>
              <a:t>teaches </a:t>
            </a:r>
            <a:r>
              <a:rPr sz="2400" spc="32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10" dirty="0">
                <a:solidFill>
                  <a:srgbClr val="FFFAFA"/>
                </a:solidFill>
                <a:latin typeface="Tahoma"/>
                <a:cs typeface="Tahoma"/>
              </a:rPr>
              <a:t>people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10" dirty="0">
                <a:solidFill>
                  <a:srgbClr val="FFFAFA"/>
                </a:solidFill>
                <a:latin typeface="Tahoma"/>
                <a:cs typeface="Tahoma"/>
              </a:rPr>
              <a:t>interested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150" dirty="0">
                <a:solidFill>
                  <a:srgbClr val="FFFAFA"/>
                </a:solidFill>
                <a:latin typeface="Tahoma"/>
                <a:cs typeface="Tahoma"/>
              </a:rPr>
              <a:t>in</a:t>
            </a:r>
            <a:endParaRPr sz="2400">
              <a:latin typeface="Tahoma"/>
              <a:cs typeface="Tahoma"/>
            </a:endParaRPr>
          </a:p>
          <a:p>
            <a:pPr marL="166370" marR="36195" algn="ctr">
              <a:lnSpc>
                <a:spcPct val="113199"/>
              </a:lnSpc>
            </a:pPr>
            <a:r>
              <a:rPr sz="2400" spc="365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400" spc="275" dirty="0">
                <a:solidFill>
                  <a:srgbClr val="FFFAFA"/>
                </a:solidFill>
                <a:latin typeface="Tahoma"/>
                <a:cs typeface="Tahoma"/>
              </a:rPr>
              <a:t>h</a:t>
            </a:r>
            <a:r>
              <a:rPr sz="2400" spc="26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400" spc="135" dirty="0">
                <a:solidFill>
                  <a:srgbClr val="FFFAFA"/>
                </a:solidFill>
                <a:latin typeface="Tahoma"/>
                <a:cs typeface="Tahoma"/>
              </a:rPr>
              <a:t>s</a:t>
            </a:r>
            <a:r>
              <a:rPr sz="2400" spc="36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5" dirty="0">
                <a:solidFill>
                  <a:srgbClr val="FFFAFA"/>
                </a:solidFill>
                <a:latin typeface="Tahoma"/>
                <a:cs typeface="Tahoma"/>
              </a:rPr>
              <a:t>f</a:t>
            </a:r>
            <a:r>
              <a:rPr sz="2400" spc="-51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6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400" spc="34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400" spc="220" dirty="0">
                <a:solidFill>
                  <a:srgbClr val="FFFAFA"/>
                </a:solidFill>
                <a:latin typeface="Tahoma"/>
                <a:cs typeface="Tahoma"/>
              </a:rPr>
              <a:t>l</a:t>
            </a:r>
            <a:r>
              <a:rPr sz="2400" spc="420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400" spc="-300" dirty="0">
                <a:solidFill>
                  <a:srgbClr val="FFFAFA"/>
                </a:solidFill>
                <a:latin typeface="Tahoma"/>
                <a:cs typeface="Tahoma"/>
              </a:rPr>
              <a:t>,</a:t>
            </a:r>
            <a:r>
              <a:rPr sz="2400" spc="36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80" dirty="0">
                <a:solidFill>
                  <a:srgbClr val="FFFAFA"/>
                </a:solidFill>
                <a:latin typeface="Tahoma"/>
                <a:cs typeface="Tahoma"/>
              </a:rPr>
              <a:t>a</a:t>
            </a:r>
            <a:r>
              <a:rPr sz="2400" spc="275" dirty="0">
                <a:solidFill>
                  <a:srgbClr val="FFFAFA"/>
                </a:solidFill>
                <a:latin typeface="Tahoma"/>
                <a:cs typeface="Tahoma"/>
              </a:rPr>
              <a:t>n</a:t>
            </a:r>
            <a:r>
              <a:rPr sz="2400" spc="185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400" spc="36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80" dirty="0">
                <a:solidFill>
                  <a:srgbClr val="FFFAFA"/>
                </a:solidFill>
                <a:latin typeface="Tahoma"/>
                <a:cs typeface="Tahoma"/>
              </a:rPr>
              <a:t>a</a:t>
            </a:r>
            <a:r>
              <a:rPr sz="2400" spc="220" dirty="0">
                <a:solidFill>
                  <a:srgbClr val="FFFAFA"/>
                </a:solidFill>
                <a:latin typeface="Tahoma"/>
                <a:cs typeface="Tahoma"/>
              </a:rPr>
              <a:t>l</a:t>
            </a:r>
            <a:r>
              <a:rPr sz="2400" spc="370" dirty="0">
                <a:solidFill>
                  <a:srgbClr val="FFFAFA"/>
                </a:solidFill>
                <a:latin typeface="Tahoma"/>
                <a:cs typeface="Tahoma"/>
              </a:rPr>
              <a:t>s</a:t>
            </a:r>
            <a:r>
              <a:rPr sz="2400" spc="125" dirty="0">
                <a:solidFill>
                  <a:srgbClr val="FFFAFA"/>
                </a:solidFill>
                <a:latin typeface="Tahoma"/>
                <a:cs typeface="Tahoma"/>
              </a:rPr>
              <a:t>o</a:t>
            </a:r>
            <a:r>
              <a:rPr sz="2400" spc="36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65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400" spc="275" dirty="0">
                <a:solidFill>
                  <a:srgbClr val="FFFAFA"/>
                </a:solidFill>
                <a:latin typeface="Tahoma"/>
                <a:cs typeface="Tahoma"/>
              </a:rPr>
              <a:t>h</a:t>
            </a:r>
            <a:r>
              <a:rPr sz="2400" spc="26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400" spc="105" dirty="0">
                <a:solidFill>
                  <a:srgbClr val="FFFAFA"/>
                </a:solidFill>
                <a:latin typeface="Tahoma"/>
                <a:cs typeface="Tahoma"/>
              </a:rPr>
              <a:t>s  </a:t>
            </a:r>
            <a:r>
              <a:rPr sz="2400" spc="290" dirty="0">
                <a:solidFill>
                  <a:srgbClr val="FFFAFA"/>
                </a:solidFill>
                <a:latin typeface="Tahoma"/>
                <a:cs typeface="Tahoma"/>
              </a:rPr>
              <a:t>manufacturer</a:t>
            </a:r>
            <a:r>
              <a:rPr sz="2400" spc="33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75" dirty="0">
                <a:solidFill>
                  <a:srgbClr val="FFFAFA"/>
                </a:solidFill>
                <a:latin typeface="Tahoma"/>
                <a:cs typeface="Tahoma"/>
              </a:rPr>
              <a:t>can</a:t>
            </a:r>
            <a:r>
              <a:rPr sz="2400" spc="33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50" dirty="0">
                <a:solidFill>
                  <a:srgbClr val="FFFAFA"/>
                </a:solidFill>
                <a:latin typeface="Tahoma"/>
                <a:cs typeface="Tahoma"/>
              </a:rPr>
              <a:t>offer </a:t>
            </a:r>
            <a:r>
              <a:rPr sz="2400" spc="-73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25" dirty="0">
                <a:solidFill>
                  <a:srgbClr val="FFFAFA"/>
                </a:solidFill>
                <a:latin typeface="Tahoma"/>
                <a:cs typeface="Tahoma"/>
              </a:rPr>
              <a:t>his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340" dirty="0">
                <a:solidFill>
                  <a:srgbClr val="FFFAFA"/>
                </a:solidFill>
                <a:latin typeface="Tahoma"/>
                <a:cs typeface="Tahoma"/>
              </a:rPr>
              <a:t>products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15" dirty="0">
                <a:solidFill>
                  <a:srgbClr val="FFFAFA"/>
                </a:solidFill>
                <a:latin typeface="Tahoma"/>
                <a:cs typeface="Tahoma"/>
              </a:rPr>
              <a:t>for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45" dirty="0">
                <a:solidFill>
                  <a:srgbClr val="FFFAFA"/>
                </a:solidFill>
                <a:latin typeface="Tahoma"/>
                <a:cs typeface="Tahoma"/>
              </a:rPr>
              <a:t>sale</a:t>
            </a:r>
            <a:endParaRPr sz="2400">
              <a:latin typeface="Tahoma"/>
              <a:cs typeface="Tahoma"/>
            </a:endParaRPr>
          </a:p>
          <a:p>
            <a:pPr marL="122555" algn="ctr">
              <a:lnSpc>
                <a:spcPct val="100000"/>
              </a:lnSpc>
              <a:spcBef>
                <a:spcPts val="380"/>
              </a:spcBef>
            </a:pPr>
            <a:r>
              <a:rPr sz="2400" spc="245" dirty="0">
                <a:solidFill>
                  <a:srgbClr val="FFFAFA"/>
                </a:solidFill>
                <a:latin typeface="Tahoma"/>
                <a:cs typeface="Tahoma"/>
              </a:rPr>
              <a:t>and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20" dirty="0">
                <a:solidFill>
                  <a:srgbClr val="FFFAFA"/>
                </a:solidFill>
                <a:latin typeface="Tahoma"/>
                <a:cs typeface="Tahoma"/>
              </a:rPr>
              <a:t>how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45" dirty="0">
                <a:solidFill>
                  <a:srgbClr val="FFFAFA"/>
                </a:solidFill>
                <a:latin typeface="Tahoma"/>
                <a:cs typeface="Tahoma"/>
              </a:rPr>
              <a:t>to</a:t>
            </a:r>
            <a:r>
              <a:rPr sz="2400" spc="35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54" dirty="0">
                <a:solidFill>
                  <a:srgbClr val="FFFAFA"/>
                </a:solidFill>
                <a:latin typeface="Tahoma"/>
                <a:cs typeface="Tahoma"/>
              </a:rPr>
              <a:t>make</a:t>
            </a:r>
            <a:r>
              <a:rPr sz="2400" spc="34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400" spc="220" dirty="0">
                <a:solidFill>
                  <a:srgbClr val="FFFAFA"/>
                </a:solidFill>
                <a:latin typeface="Tahoma"/>
                <a:cs typeface="Tahoma"/>
              </a:rPr>
              <a:t>them.</a:t>
            </a:r>
            <a:endParaRPr sz="24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3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3100">
              <a:latin typeface="Tahoma"/>
              <a:cs typeface="Tahoma"/>
            </a:endParaRPr>
          </a:p>
          <a:p>
            <a:pPr marL="1036319">
              <a:lnSpc>
                <a:spcPct val="100000"/>
              </a:lnSpc>
              <a:spcBef>
                <a:spcPts val="1939"/>
              </a:spcBef>
            </a:pPr>
            <a:r>
              <a:rPr sz="3050" spc="-15" dirty="0">
                <a:solidFill>
                  <a:srgbClr val="FDFAFA"/>
                </a:solidFill>
                <a:latin typeface="Trebuchet MS"/>
                <a:cs typeface="Trebuchet MS"/>
              </a:rPr>
              <a:t>CRAFTSMAN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095033" y="2758885"/>
            <a:ext cx="4113529" cy="600710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123189" rIns="0" bIns="0" rtlCol="0">
            <a:spAutoFit/>
          </a:bodyPr>
          <a:lstStyle/>
          <a:p>
            <a:pPr marL="465455" marR="594360" indent="43815">
              <a:lnSpc>
                <a:spcPct val="115599"/>
              </a:lnSpc>
              <a:spcBef>
                <a:spcPts val="969"/>
              </a:spcBef>
              <a:buChar char="•"/>
              <a:tabLst>
                <a:tab pos="627380" algn="l"/>
              </a:tabLst>
            </a:pPr>
            <a:r>
              <a:rPr sz="2000" spc="140" dirty="0">
                <a:solidFill>
                  <a:srgbClr val="FFFAFA"/>
                </a:solidFill>
                <a:latin typeface="Tahoma"/>
                <a:cs typeface="Tahoma"/>
              </a:rPr>
              <a:t>A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50" dirty="0">
                <a:solidFill>
                  <a:srgbClr val="FFFAFA"/>
                </a:solidFill>
                <a:latin typeface="Tahoma"/>
                <a:cs typeface="Tahoma"/>
              </a:rPr>
              <a:t>person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90" dirty="0">
                <a:solidFill>
                  <a:srgbClr val="FFFAFA"/>
                </a:solidFill>
                <a:latin typeface="Tahoma"/>
                <a:cs typeface="Tahoma"/>
              </a:rPr>
              <a:t>who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offers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products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80" dirty="0">
                <a:solidFill>
                  <a:srgbClr val="FFFAFA"/>
                </a:solidFill>
                <a:latin typeface="Tahoma"/>
                <a:cs typeface="Tahoma"/>
              </a:rPr>
              <a:t>for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04" dirty="0">
                <a:solidFill>
                  <a:srgbClr val="FFFAFA"/>
                </a:solidFill>
                <a:latin typeface="Tahoma"/>
                <a:cs typeface="Tahoma"/>
              </a:rPr>
              <a:t>sale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and</a:t>
            </a:r>
            <a:endParaRPr sz="2000">
              <a:latin typeface="Tahoma"/>
              <a:cs typeface="Tahoma"/>
            </a:endParaRPr>
          </a:p>
          <a:p>
            <a:pPr marL="349885" marR="478155" algn="ctr">
              <a:lnSpc>
                <a:spcPct val="115599"/>
              </a:lnSpc>
            </a:pP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this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50" dirty="0">
                <a:solidFill>
                  <a:srgbClr val="FFFAFA"/>
                </a:solidFill>
                <a:latin typeface="Tahoma"/>
                <a:cs typeface="Tahoma"/>
              </a:rPr>
              <a:t>person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may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5" dirty="0">
                <a:solidFill>
                  <a:srgbClr val="FFFAFA"/>
                </a:solidFill>
                <a:latin typeface="Tahoma"/>
                <a:cs typeface="Tahoma"/>
              </a:rPr>
              <a:t>be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the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one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90" dirty="0">
                <a:solidFill>
                  <a:srgbClr val="FFFAFA"/>
                </a:solidFill>
                <a:latin typeface="Tahoma"/>
                <a:cs typeface="Tahoma"/>
              </a:rPr>
              <a:t>who</a:t>
            </a:r>
            <a:r>
              <a:rPr sz="2000" spc="30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54" dirty="0">
                <a:solidFill>
                  <a:srgbClr val="FFFAFA"/>
                </a:solidFill>
                <a:latin typeface="Tahoma"/>
                <a:cs typeface="Tahoma"/>
              </a:rPr>
              <a:t>made</a:t>
            </a:r>
            <a:r>
              <a:rPr sz="2000" spc="30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the</a:t>
            </a:r>
            <a:endParaRPr sz="2000">
              <a:latin typeface="Tahoma"/>
              <a:cs typeface="Tahoma"/>
            </a:endParaRPr>
          </a:p>
          <a:p>
            <a:pPr marL="320675" marR="449580" algn="ctr">
              <a:lnSpc>
                <a:spcPct val="115599"/>
              </a:lnSpc>
            </a:pP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product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himself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or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he </a:t>
            </a:r>
            <a:r>
              <a:rPr sz="2000" spc="17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may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04" dirty="0">
                <a:solidFill>
                  <a:srgbClr val="FFFAFA"/>
                </a:solidFill>
                <a:latin typeface="Tahoma"/>
                <a:cs typeface="Tahoma"/>
              </a:rPr>
              <a:t>have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40" dirty="0">
                <a:solidFill>
                  <a:srgbClr val="FFFAFA"/>
                </a:solidFill>
                <a:latin typeface="Tahoma"/>
                <a:cs typeface="Tahoma"/>
              </a:rPr>
              <a:t>bought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it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and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AFA"/>
                </a:solidFill>
                <a:latin typeface="Tahoma"/>
                <a:cs typeface="Tahoma"/>
              </a:rPr>
              <a:t>f</a:t>
            </a:r>
            <a:r>
              <a:rPr sz="2000" spc="-43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85" dirty="0">
                <a:solidFill>
                  <a:srgbClr val="FFFAFA"/>
                </a:solidFill>
                <a:latin typeface="Tahoma"/>
                <a:cs typeface="Tahoma"/>
              </a:rPr>
              <a:t>l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40" dirty="0">
                <a:solidFill>
                  <a:srgbClr val="FFFAFA"/>
                </a:solidFill>
                <a:latin typeface="Tahoma"/>
                <a:cs typeface="Tahoma"/>
              </a:rPr>
              <a:t>w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f</a:t>
            </a:r>
            <a:r>
              <a:rPr sz="2000" spc="204" dirty="0">
                <a:solidFill>
                  <a:srgbClr val="FFFAFA"/>
                </a:solidFill>
                <a:latin typeface="Tahoma"/>
                <a:cs typeface="Tahoma"/>
              </a:rPr>
              <a:t>r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o</a:t>
            </a:r>
            <a:r>
              <a:rPr sz="2000" spc="130" dirty="0">
                <a:solidFill>
                  <a:srgbClr val="FFFAFA"/>
                </a:solidFill>
                <a:latin typeface="Tahoma"/>
                <a:cs typeface="Tahoma"/>
              </a:rPr>
              <a:t>m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110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an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t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h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40" dirty="0">
                <a:solidFill>
                  <a:srgbClr val="FFFAFA"/>
                </a:solidFill>
                <a:latin typeface="Tahoma"/>
                <a:cs typeface="Tahoma"/>
              </a:rPr>
              <a:t>n</a:t>
            </a:r>
            <a:endParaRPr sz="2000">
              <a:latin typeface="Tahoma"/>
              <a:cs typeface="Tahoma"/>
            </a:endParaRPr>
          </a:p>
          <a:p>
            <a:pPr marL="500380" marR="423545" indent="-205104">
              <a:lnSpc>
                <a:spcPct val="115599"/>
              </a:lnSpc>
            </a:pPr>
            <a:r>
              <a:rPr sz="2000" spc="245" dirty="0">
                <a:solidFill>
                  <a:srgbClr val="FFFAFA"/>
                </a:solidFill>
                <a:latin typeface="Tahoma"/>
                <a:cs typeface="Tahoma"/>
              </a:rPr>
              <a:t>offered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it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80" dirty="0">
                <a:solidFill>
                  <a:srgbClr val="FFFAFA"/>
                </a:solidFill>
                <a:latin typeface="Tahoma"/>
                <a:cs typeface="Tahoma"/>
              </a:rPr>
              <a:t>for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55" dirty="0">
                <a:solidFill>
                  <a:srgbClr val="FFFAFA"/>
                </a:solidFill>
                <a:latin typeface="Tahoma"/>
                <a:cs typeface="Tahoma"/>
              </a:rPr>
              <a:t>sale,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or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he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may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04" dirty="0">
                <a:solidFill>
                  <a:srgbClr val="FFFAFA"/>
                </a:solidFill>
                <a:latin typeface="Tahoma"/>
                <a:cs typeface="Tahoma"/>
              </a:rPr>
              <a:t>have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40" dirty="0">
                <a:solidFill>
                  <a:srgbClr val="FFFAFA"/>
                </a:solidFill>
                <a:latin typeface="Tahoma"/>
                <a:cs typeface="Tahoma"/>
              </a:rPr>
              <a:t>bought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the </a:t>
            </a:r>
            <a:r>
              <a:rPr sz="2000" spc="21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product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5" dirty="0">
                <a:solidFill>
                  <a:srgbClr val="FFFAFA"/>
                </a:solidFill>
                <a:latin typeface="Tahoma"/>
                <a:cs typeface="Tahoma"/>
              </a:rPr>
              <a:t>after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it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95" dirty="0">
                <a:solidFill>
                  <a:srgbClr val="FFFAFA"/>
                </a:solidFill>
                <a:latin typeface="Tahoma"/>
                <a:cs typeface="Tahoma"/>
              </a:rPr>
              <a:t>was</a:t>
            </a:r>
            <a:endParaRPr sz="2000">
              <a:latin typeface="Tahoma"/>
              <a:cs typeface="Tahoma"/>
            </a:endParaRPr>
          </a:p>
          <a:p>
            <a:pPr marR="128905" algn="ctr">
              <a:lnSpc>
                <a:spcPct val="100000"/>
              </a:lnSpc>
              <a:spcBef>
                <a:spcPts val="375"/>
              </a:spcBef>
            </a:pPr>
            <a:r>
              <a:rPr sz="2000" spc="280" dirty="0">
                <a:solidFill>
                  <a:srgbClr val="FFFAFA"/>
                </a:solidFill>
                <a:latin typeface="Tahoma"/>
                <a:cs typeface="Tahoma"/>
              </a:rPr>
              <a:t>completely</a:t>
            </a:r>
            <a:endParaRPr sz="2000">
              <a:latin typeface="Tahoma"/>
              <a:cs typeface="Tahoma"/>
            </a:endParaRPr>
          </a:p>
          <a:p>
            <a:pPr marL="334645" marR="463550" algn="ctr">
              <a:lnSpc>
                <a:spcPct val="115599"/>
              </a:lnSpc>
            </a:pPr>
            <a:r>
              <a:rPr sz="2000" spc="260" dirty="0">
                <a:solidFill>
                  <a:srgbClr val="FFFAFA"/>
                </a:solidFill>
                <a:latin typeface="Tahoma"/>
                <a:cs typeface="Tahoma"/>
              </a:rPr>
              <a:t>manufactured</a:t>
            </a:r>
            <a:r>
              <a:rPr sz="2000" spc="27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and</a:t>
            </a:r>
            <a:r>
              <a:rPr sz="2000" spc="27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then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45" dirty="0">
                <a:solidFill>
                  <a:srgbClr val="FFFAFA"/>
                </a:solidFill>
                <a:latin typeface="Tahoma"/>
                <a:cs typeface="Tahoma"/>
              </a:rPr>
              <a:t>offered</a:t>
            </a:r>
            <a:r>
              <a:rPr sz="2000" spc="30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80" dirty="0">
                <a:solidFill>
                  <a:srgbClr val="FFFAFA"/>
                </a:solidFill>
                <a:latin typeface="Tahoma"/>
                <a:cs typeface="Tahoma"/>
              </a:rPr>
              <a:t>for</a:t>
            </a:r>
            <a:r>
              <a:rPr sz="2000" spc="30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sale.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000">
              <a:latin typeface="Tahoma"/>
              <a:cs typeface="Tahoma"/>
            </a:endParaRPr>
          </a:p>
          <a:p>
            <a:pPr marL="139700">
              <a:lnSpc>
                <a:spcPct val="100000"/>
              </a:lnSpc>
            </a:pPr>
            <a:r>
              <a:rPr sz="2850" spc="15" dirty="0">
                <a:solidFill>
                  <a:srgbClr val="FDFAFA"/>
                </a:solidFill>
                <a:latin typeface="Trebuchet MS"/>
                <a:cs typeface="Trebuchet MS"/>
              </a:rPr>
              <a:t>SALES</a:t>
            </a:r>
            <a:r>
              <a:rPr sz="2850" spc="335" dirty="0">
                <a:solidFill>
                  <a:srgbClr val="FDFAFA"/>
                </a:solidFill>
                <a:latin typeface="Trebuchet MS"/>
                <a:cs typeface="Trebuchet MS"/>
              </a:rPr>
              <a:t> </a:t>
            </a:r>
            <a:r>
              <a:rPr sz="2850" spc="-30" dirty="0">
                <a:solidFill>
                  <a:srgbClr val="FDFAFA"/>
                </a:solidFill>
                <a:latin typeface="Trebuchet MS"/>
                <a:cs typeface="Trebuchet MS"/>
              </a:rPr>
              <a:t>REPRESENTATIVE</a:t>
            </a:r>
            <a:endParaRPr sz="285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900353" y="2758885"/>
            <a:ext cx="4113529" cy="6007100"/>
          </a:xfrm>
          <a:prstGeom prst="rect">
            <a:avLst/>
          </a:prstGeom>
          <a:solidFill>
            <a:srgbClr val="FF904D"/>
          </a:solidFill>
        </p:spPr>
        <p:txBody>
          <a:bodyPr vert="horz" wrap="square" lIns="0" tIns="170815" rIns="0" bIns="0" rtlCol="0">
            <a:spAutoFit/>
          </a:bodyPr>
          <a:lstStyle/>
          <a:p>
            <a:pPr marL="986155" indent="-117475">
              <a:lnSpc>
                <a:spcPct val="100000"/>
              </a:lnSpc>
              <a:spcBef>
                <a:spcPts val="1345"/>
              </a:spcBef>
              <a:buChar char="•"/>
              <a:tabLst>
                <a:tab pos="986790" algn="l"/>
              </a:tabLst>
            </a:pP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The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04" dirty="0">
                <a:solidFill>
                  <a:srgbClr val="FFFAFA"/>
                </a:solidFill>
                <a:latin typeface="Tahoma"/>
                <a:cs typeface="Tahoma"/>
              </a:rPr>
              <a:t>main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50" dirty="0">
                <a:solidFill>
                  <a:srgbClr val="FFFAFA"/>
                </a:solidFill>
                <a:latin typeface="Tahoma"/>
                <a:cs typeface="Tahoma"/>
              </a:rPr>
              <a:t>factor</a:t>
            </a:r>
            <a:endParaRPr sz="2000">
              <a:latin typeface="Tahoma"/>
              <a:cs typeface="Tahoma"/>
            </a:endParaRPr>
          </a:p>
          <a:p>
            <a:pPr marL="386080" marR="416559" algn="ctr">
              <a:lnSpc>
                <a:spcPct val="115599"/>
              </a:lnSpc>
            </a:pP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influencing</a:t>
            </a:r>
            <a:r>
              <a:rPr sz="2000" spc="26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this</a:t>
            </a:r>
            <a:r>
              <a:rPr sz="2000" spc="27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60" dirty="0">
                <a:solidFill>
                  <a:srgbClr val="FFFAFA"/>
                </a:solidFill>
                <a:latin typeface="Tahoma"/>
                <a:cs typeface="Tahoma"/>
              </a:rPr>
              <a:t>project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can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make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or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break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this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5" dirty="0">
                <a:solidFill>
                  <a:srgbClr val="FFFAFA"/>
                </a:solidFill>
                <a:latin typeface="Tahoma"/>
                <a:cs typeface="Tahoma"/>
              </a:rPr>
              <a:t>project.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The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user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70" dirty="0">
                <a:solidFill>
                  <a:srgbClr val="FFFAFA"/>
                </a:solidFill>
                <a:latin typeface="Tahoma"/>
                <a:cs typeface="Tahoma"/>
              </a:rPr>
              <a:t>is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5" dirty="0">
                <a:solidFill>
                  <a:srgbClr val="FFFAFA"/>
                </a:solidFill>
                <a:latin typeface="Tahoma"/>
                <a:cs typeface="Tahoma"/>
              </a:rPr>
              <a:t>not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-10" dirty="0">
                <a:solidFill>
                  <a:srgbClr val="FFFAFA"/>
                </a:solidFill>
                <a:latin typeface="Tahoma"/>
                <a:cs typeface="Tahoma"/>
              </a:rPr>
              <a:t>l</a:t>
            </a:r>
            <a:r>
              <a:rPr sz="2000" spc="-43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325" dirty="0">
                <a:solidFill>
                  <a:srgbClr val="FFFAFA"/>
                </a:solidFill>
                <a:latin typeface="Tahoma"/>
                <a:cs typeface="Tahoma"/>
              </a:rPr>
              <a:t>m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t</a:t>
            </a:r>
            <a:r>
              <a:rPr sz="2000" spc="110" dirty="0">
                <a:solidFill>
                  <a:srgbClr val="FFFAFA"/>
                </a:solidFill>
                <a:latin typeface="Tahoma"/>
                <a:cs typeface="Tahoma"/>
              </a:rPr>
              <a:t>o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355" dirty="0">
                <a:solidFill>
                  <a:srgbClr val="FFFAFA"/>
                </a:solidFill>
                <a:latin typeface="Tahoma"/>
                <a:cs typeface="Tahoma"/>
              </a:rPr>
              <a:t>b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u</a:t>
            </a:r>
            <a:r>
              <a:rPr sz="2000" spc="320" dirty="0">
                <a:solidFill>
                  <a:srgbClr val="FFFAFA"/>
                </a:solidFill>
                <a:latin typeface="Tahoma"/>
                <a:cs typeface="Tahoma"/>
              </a:rPr>
              <a:t>y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n</a:t>
            </a:r>
            <a:r>
              <a:rPr sz="2000" spc="10" dirty="0">
                <a:solidFill>
                  <a:srgbClr val="FFFAFA"/>
                </a:solidFill>
                <a:latin typeface="Tahoma"/>
                <a:cs typeface="Tahoma"/>
              </a:rPr>
              <a:t>g</a:t>
            </a:r>
            <a:endParaRPr sz="2000">
              <a:latin typeface="Tahoma"/>
              <a:cs typeface="Tahoma"/>
            </a:endParaRPr>
          </a:p>
          <a:p>
            <a:pPr marL="514984" marR="545465" algn="ctr">
              <a:lnSpc>
                <a:spcPct val="115599"/>
              </a:lnSpc>
            </a:pPr>
            <a:r>
              <a:rPr sz="2000" spc="250" dirty="0">
                <a:solidFill>
                  <a:srgbClr val="FFFAFA"/>
                </a:solidFill>
                <a:latin typeface="Tahoma"/>
                <a:cs typeface="Tahoma"/>
              </a:rPr>
              <a:t>products,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he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can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also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5" dirty="0">
                <a:solidFill>
                  <a:srgbClr val="FFFAFA"/>
                </a:solidFill>
                <a:latin typeface="Tahoma"/>
                <a:cs typeface="Tahoma"/>
              </a:rPr>
              <a:t>offer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60" dirty="0">
                <a:solidFill>
                  <a:srgbClr val="FFFAFA"/>
                </a:solidFill>
                <a:latin typeface="Tahoma"/>
                <a:cs typeface="Tahoma"/>
              </a:rPr>
              <a:t>some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70" dirty="0">
                <a:solidFill>
                  <a:srgbClr val="FFFAFA"/>
                </a:solidFill>
                <a:latin typeface="Tahoma"/>
                <a:cs typeface="Tahoma"/>
              </a:rPr>
              <a:t>of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90" dirty="0">
                <a:solidFill>
                  <a:srgbClr val="FFFAFA"/>
                </a:solidFill>
                <a:latin typeface="Tahoma"/>
                <a:cs typeface="Tahoma"/>
              </a:rPr>
              <a:t>his</a:t>
            </a:r>
            <a:endParaRPr sz="2000">
              <a:latin typeface="Tahoma"/>
              <a:cs typeface="Tahoma"/>
            </a:endParaRPr>
          </a:p>
          <a:p>
            <a:pPr marL="405130" marR="436245" indent="-635" algn="ctr">
              <a:lnSpc>
                <a:spcPct val="115599"/>
              </a:lnSpc>
            </a:pP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products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80" dirty="0">
                <a:solidFill>
                  <a:srgbClr val="FFFAFA"/>
                </a:solidFill>
                <a:latin typeface="Tahoma"/>
                <a:cs typeface="Tahoma"/>
              </a:rPr>
              <a:t>for</a:t>
            </a:r>
            <a:r>
              <a:rPr sz="2000" spc="28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5" dirty="0">
                <a:solidFill>
                  <a:srgbClr val="FFFAFA"/>
                </a:solidFill>
                <a:latin typeface="Tahoma"/>
                <a:cs typeface="Tahoma"/>
              </a:rPr>
              <a:t>purchase,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and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he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can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also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help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30" dirty="0">
                <a:solidFill>
                  <a:srgbClr val="FFFAFA"/>
                </a:solidFill>
                <a:latin typeface="Tahoma"/>
                <a:cs typeface="Tahoma"/>
              </a:rPr>
              <a:t>in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h</a:t>
            </a:r>
            <a:r>
              <a:rPr sz="2000" spc="95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35" dirty="0">
                <a:solidFill>
                  <a:srgbClr val="FFFAFA"/>
                </a:solidFill>
                <a:latin typeface="Tahoma"/>
                <a:cs typeface="Tahoma"/>
              </a:rPr>
              <a:t>f</a:t>
            </a:r>
            <a:r>
              <a:rPr sz="2000" spc="-43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185" dirty="0">
                <a:solidFill>
                  <a:srgbClr val="FFFAFA"/>
                </a:solidFill>
                <a:latin typeface="Tahoma"/>
                <a:cs typeface="Tahoma"/>
              </a:rPr>
              <a:t>l</a:t>
            </a:r>
            <a:r>
              <a:rPr sz="2000" spc="160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o</a:t>
            </a:r>
            <a:r>
              <a:rPr sz="2000" spc="35" dirty="0">
                <a:solidFill>
                  <a:srgbClr val="FFFAFA"/>
                </a:solidFill>
                <a:latin typeface="Tahoma"/>
                <a:cs typeface="Tahoma"/>
              </a:rPr>
              <a:t>f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e</a:t>
            </a:r>
            <a:r>
              <a:rPr sz="2000" spc="355" dirty="0">
                <a:solidFill>
                  <a:srgbClr val="FFFAFA"/>
                </a:solidFill>
                <a:latin typeface="Tahoma"/>
                <a:cs typeface="Tahoma"/>
              </a:rPr>
              <a:t>d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u</a:t>
            </a:r>
            <a:r>
              <a:rPr sz="2000" spc="425" dirty="0">
                <a:solidFill>
                  <a:srgbClr val="FFFAFA"/>
                </a:solidFill>
                <a:latin typeface="Tahoma"/>
                <a:cs typeface="Tahoma"/>
              </a:rPr>
              <a:t>c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a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t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i</a:t>
            </a:r>
            <a:r>
              <a:rPr sz="2000" spc="305" dirty="0">
                <a:solidFill>
                  <a:srgbClr val="FFFAFA"/>
                </a:solidFill>
                <a:latin typeface="Tahoma"/>
                <a:cs typeface="Tahoma"/>
              </a:rPr>
              <a:t>o</a:t>
            </a:r>
            <a:r>
              <a:rPr sz="2000" spc="25" dirty="0">
                <a:solidFill>
                  <a:srgbClr val="FFFAFA"/>
                </a:solidFill>
                <a:latin typeface="Tahoma"/>
                <a:cs typeface="Tahoma"/>
              </a:rPr>
              <a:t>n  </a:t>
            </a:r>
            <a:r>
              <a:rPr sz="2000" spc="240" dirty="0">
                <a:solidFill>
                  <a:srgbClr val="FFFAFA"/>
                </a:solidFill>
                <a:latin typeface="Tahoma"/>
                <a:cs typeface="Tahoma"/>
              </a:rPr>
              <a:t>by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35" dirty="0">
                <a:solidFill>
                  <a:srgbClr val="FFFAFA"/>
                </a:solidFill>
                <a:latin typeface="Tahoma"/>
                <a:cs typeface="Tahoma"/>
              </a:rPr>
              <a:t>publishing</a:t>
            </a:r>
            <a:r>
              <a:rPr sz="2000" spc="295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60" dirty="0">
                <a:solidFill>
                  <a:srgbClr val="FFFAFA"/>
                </a:solidFill>
                <a:latin typeface="Tahoma"/>
                <a:cs typeface="Tahoma"/>
              </a:rPr>
              <a:t>some</a:t>
            </a:r>
            <a:endParaRPr sz="2000">
              <a:latin typeface="Tahoma"/>
              <a:cs typeface="Tahoma"/>
            </a:endParaRPr>
          </a:p>
          <a:p>
            <a:pPr marL="716915" marR="747395" algn="ctr">
              <a:lnSpc>
                <a:spcPct val="115599"/>
              </a:lnSpc>
            </a:pPr>
            <a:r>
              <a:rPr sz="2000" spc="215" dirty="0">
                <a:solidFill>
                  <a:srgbClr val="FFFAFA"/>
                </a:solidFill>
                <a:latin typeface="Tahoma"/>
                <a:cs typeface="Tahoma"/>
              </a:rPr>
              <a:t>useful</a:t>
            </a:r>
            <a:r>
              <a:rPr sz="2000" spc="24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60" dirty="0">
                <a:solidFill>
                  <a:srgbClr val="FFFAFA"/>
                </a:solidFill>
                <a:latin typeface="Tahoma"/>
                <a:cs typeface="Tahoma"/>
              </a:rPr>
              <a:t>educational </a:t>
            </a:r>
            <a:r>
              <a:rPr sz="2000" spc="-61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54" dirty="0">
                <a:solidFill>
                  <a:srgbClr val="FFFAFA"/>
                </a:solidFill>
                <a:latin typeface="Tahoma"/>
                <a:cs typeface="Tahoma"/>
              </a:rPr>
              <a:t>videos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0" dirty="0">
                <a:solidFill>
                  <a:srgbClr val="FFFAFA"/>
                </a:solidFill>
                <a:latin typeface="Tahoma"/>
                <a:cs typeface="Tahoma"/>
              </a:rPr>
              <a:t>that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65" dirty="0">
                <a:solidFill>
                  <a:srgbClr val="FFFAFA"/>
                </a:solidFill>
                <a:latin typeface="Tahoma"/>
                <a:cs typeface="Tahoma"/>
              </a:rPr>
              <a:t>he</a:t>
            </a:r>
            <a:r>
              <a:rPr sz="2000" spc="29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10" dirty="0">
                <a:solidFill>
                  <a:srgbClr val="FFFAFA"/>
                </a:solidFill>
                <a:latin typeface="Tahoma"/>
                <a:cs typeface="Tahoma"/>
              </a:rPr>
              <a:t>had</a:t>
            </a:r>
            <a:endParaRPr sz="2000">
              <a:latin typeface="Tahoma"/>
              <a:cs typeface="Tahoma"/>
            </a:endParaRPr>
          </a:p>
          <a:p>
            <a:pPr marR="108585" algn="ctr">
              <a:lnSpc>
                <a:spcPct val="100000"/>
              </a:lnSpc>
              <a:spcBef>
                <a:spcPts val="375"/>
              </a:spcBef>
            </a:pPr>
            <a:r>
              <a:rPr sz="2000" spc="250" dirty="0">
                <a:solidFill>
                  <a:srgbClr val="FFFAFA"/>
                </a:solidFill>
                <a:latin typeface="Tahoma"/>
                <a:cs typeface="Tahoma"/>
              </a:rPr>
              <a:t>previously</a:t>
            </a:r>
            <a:r>
              <a:rPr sz="2000" spc="28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229" dirty="0">
                <a:solidFill>
                  <a:srgbClr val="FFFAFA"/>
                </a:solidFill>
                <a:latin typeface="Tahoma"/>
                <a:cs typeface="Tahoma"/>
              </a:rPr>
              <a:t>learned</a:t>
            </a:r>
            <a:r>
              <a:rPr sz="2000" spc="280" dirty="0">
                <a:solidFill>
                  <a:srgbClr val="FFFAFA"/>
                </a:solidFill>
                <a:latin typeface="Tahoma"/>
                <a:cs typeface="Tahoma"/>
              </a:rPr>
              <a:t> </a:t>
            </a:r>
            <a:r>
              <a:rPr sz="2000" spc="170" dirty="0">
                <a:solidFill>
                  <a:srgbClr val="FFFAFA"/>
                </a:solidFill>
                <a:latin typeface="Tahoma"/>
                <a:cs typeface="Tahoma"/>
              </a:rPr>
              <a:t>from.</a:t>
            </a:r>
            <a:endParaRPr sz="2000">
              <a:latin typeface="Tahoma"/>
              <a:cs typeface="Tahoma"/>
            </a:endParaRPr>
          </a:p>
          <a:p>
            <a:pPr marL="1216025">
              <a:lnSpc>
                <a:spcPct val="100000"/>
              </a:lnSpc>
              <a:spcBef>
                <a:spcPts val="2135"/>
              </a:spcBef>
            </a:pPr>
            <a:r>
              <a:rPr sz="3050" b="1" spc="-175" dirty="0">
                <a:solidFill>
                  <a:srgbClr val="FDFAFA"/>
                </a:solidFill>
                <a:latin typeface="Trebuchet MS"/>
                <a:cs typeface="Trebuchet MS"/>
              </a:rPr>
              <a:t>THE</a:t>
            </a:r>
            <a:r>
              <a:rPr sz="3050" b="1" spc="409" dirty="0">
                <a:solidFill>
                  <a:srgbClr val="FDFAFA"/>
                </a:solidFill>
                <a:latin typeface="Trebuchet MS"/>
                <a:cs typeface="Trebuchet MS"/>
              </a:rPr>
              <a:t> </a:t>
            </a:r>
            <a:r>
              <a:rPr sz="3050" b="1" spc="50" dirty="0">
                <a:solidFill>
                  <a:srgbClr val="FDFAFA"/>
                </a:solidFill>
                <a:latin typeface="Trebuchet MS"/>
                <a:cs typeface="Trebuchet MS"/>
              </a:rPr>
              <a:t>USER</a:t>
            </a:r>
            <a:endParaRPr sz="30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30" cy="3086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66109" y="0"/>
            <a:ext cx="4821889" cy="30861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1"/>
            <a:ext cx="3572654" cy="34416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032112" y="1580770"/>
            <a:ext cx="6224270" cy="12496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229" dirty="0"/>
              <a:t>CONSTRAINS</a:t>
            </a:r>
          </a:p>
        </p:txBody>
      </p:sp>
      <p:sp>
        <p:nvSpPr>
          <p:cNvPr id="7" name="object 7"/>
          <p:cNvSpPr/>
          <p:nvPr/>
        </p:nvSpPr>
        <p:spPr>
          <a:xfrm>
            <a:off x="1028836" y="4014537"/>
            <a:ext cx="15954375" cy="5248275"/>
          </a:xfrm>
          <a:custGeom>
            <a:avLst/>
            <a:gdLst/>
            <a:ahLst/>
            <a:cxnLst/>
            <a:rect l="l" t="t" r="r" b="b"/>
            <a:pathLst>
              <a:path w="15954375" h="5248275">
                <a:moveTo>
                  <a:pt x="0" y="0"/>
                </a:moveTo>
                <a:lnTo>
                  <a:pt x="15954100" y="0"/>
                </a:lnTo>
                <a:lnTo>
                  <a:pt x="15954100" y="5248274"/>
                </a:lnTo>
                <a:lnTo>
                  <a:pt x="0" y="5248274"/>
                </a:lnTo>
                <a:lnTo>
                  <a:pt x="0" y="0"/>
                </a:lnTo>
              </a:path>
            </a:pathLst>
          </a:custGeom>
          <a:ln w="7625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347191" y="4181323"/>
            <a:ext cx="14646275" cy="4195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3300"/>
              </a:lnSpc>
              <a:spcBef>
                <a:spcPts val="95"/>
              </a:spcBef>
            </a:pPr>
            <a:r>
              <a:rPr sz="3450" spc="355" dirty="0">
                <a:solidFill>
                  <a:srgbClr val="231F20"/>
                </a:solidFill>
                <a:latin typeface="Tahoma"/>
                <a:cs typeface="Tahoma"/>
              </a:rPr>
              <a:t>We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5" dirty="0">
                <a:solidFill>
                  <a:srgbClr val="231F20"/>
                </a:solidFill>
                <a:latin typeface="Tahoma"/>
                <a:cs typeface="Tahoma"/>
              </a:rPr>
              <a:t>can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30" dirty="0">
                <a:solidFill>
                  <a:srgbClr val="231F20"/>
                </a:solidFill>
                <a:latin typeface="Tahoma"/>
                <a:cs typeface="Tahoma"/>
              </a:rPr>
              <a:t>create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65" dirty="0">
                <a:solidFill>
                  <a:srgbClr val="231F20"/>
                </a:solidFill>
                <a:latin typeface="Tahoma"/>
                <a:cs typeface="Tahoma"/>
              </a:rPr>
              <a:t>this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30" dirty="0">
                <a:solidFill>
                  <a:srgbClr val="231F20"/>
                </a:solidFill>
                <a:latin typeface="Tahoma"/>
                <a:cs typeface="Tahoma"/>
              </a:rPr>
              <a:t>project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90" dirty="0">
                <a:solidFill>
                  <a:srgbClr val="231F20"/>
                </a:solidFill>
                <a:latin typeface="Tahoma"/>
                <a:cs typeface="Tahoma"/>
              </a:rPr>
              <a:t>as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20" dirty="0">
                <a:solidFill>
                  <a:srgbClr val="231F20"/>
                </a:solidFill>
                <a:latin typeface="Tahoma"/>
                <a:cs typeface="Tahoma"/>
              </a:rPr>
              <a:t>an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90" dirty="0">
                <a:solidFill>
                  <a:srgbClr val="231F20"/>
                </a:solidFill>
                <a:latin typeface="Tahoma"/>
                <a:cs typeface="Tahoma"/>
              </a:rPr>
              <a:t>application,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5" dirty="0">
                <a:solidFill>
                  <a:srgbClr val="231F20"/>
                </a:solidFill>
                <a:latin typeface="Tahoma"/>
                <a:cs typeface="Tahoma"/>
              </a:rPr>
              <a:t>but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75" dirty="0">
                <a:solidFill>
                  <a:srgbClr val="231F20"/>
                </a:solidFill>
                <a:latin typeface="Tahoma"/>
                <a:cs typeface="Tahoma"/>
              </a:rPr>
              <a:t>due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to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the </a:t>
            </a:r>
            <a:r>
              <a:rPr sz="3450" spc="-106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5" dirty="0">
                <a:solidFill>
                  <a:srgbClr val="231F20"/>
                </a:solidFill>
                <a:latin typeface="Tahoma"/>
                <a:cs typeface="Tahoma"/>
              </a:rPr>
              <a:t>short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95" dirty="0">
                <a:solidFill>
                  <a:srgbClr val="231F20"/>
                </a:solidFill>
                <a:latin typeface="Tahoma"/>
                <a:cs typeface="Tahoma"/>
              </a:rPr>
              <a:t>time,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65" dirty="0">
                <a:solidFill>
                  <a:srgbClr val="231F20"/>
                </a:solidFill>
                <a:latin typeface="Tahoma"/>
                <a:cs typeface="Tahoma"/>
              </a:rPr>
              <a:t>we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60" dirty="0">
                <a:solidFill>
                  <a:srgbClr val="231F20"/>
                </a:solidFill>
                <a:latin typeface="Tahoma"/>
                <a:cs typeface="Tahoma"/>
              </a:rPr>
              <a:t>will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only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5" dirty="0">
                <a:solidFill>
                  <a:srgbClr val="231F20"/>
                </a:solidFill>
                <a:latin typeface="Tahoma"/>
                <a:cs typeface="Tahoma"/>
              </a:rPr>
              <a:t>do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75" dirty="0">
                <a:solidFill>
                  <a:srgbClr val="231F20"/>
                </a:solidFill>
                <a:latin typeface="Tahoma"/>
                <a:cs typeface="Tahoma"/>
              </a:rPr>
              <a:t>it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90" dirty="0">
                <a:solidFill>
                  <a:srgbClr val="231F20"/>
                </a:solidFill>
                <a:latin typeface="Tahoma"/>
                <a:cs typeface="Tahoma"/>
              </a:rPr>
              <a:t>as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55" dirty="0">
                <a:solidFill>
                  <a:srgbClr val="231F20"/>
                </a:solidFill>
                <a:latin typeface="Tahoma"/>
                <a:cs typeface="Tahoma"/>
              </a:rPr>
              <a:t>a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30" dirty="0">
                <a:solidFill>
                  <a:srgbClr val="231F20"/>
                </a:solidFill>
                <a:latin typeface="Tahoma"/>
                <a:cs typeface="Tahoma"/>
              </a:rPr>
              <a:t>website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80" dirty="0">
                <a:solidFill>
                  <a:srgbClr val="231F20"/>
                </a:solidFill>
                <a:latin typeface="Tahoma"/>
                <a:cs typeface="Tahoma"/>
              </a:rPr>
              <a:t>on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the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browser.</a:t>
            </a:r>
            <a:endParaRPr sz="3450">
              <a:latin typeface="Tahoma"/>
              <a:cs typeface="Tahoma"/>
            </a:endParaRPr>
          </a:p>
          <a:p>
            <a:pPr marL="12700" marR="137795">
              <a:lnSpc>
                <a:spcPct val="113300"/>
              </a:lnSpc>
            </a:pPr>
            <a:r>
              <a:rPr sz="3450" spc="260" dirty="0">
                <a:solidFill>
                  <a:srgbClr val="231F20"/>
                </a:solidFill>
                <a:latin typeface="Tahoma"/>
                <a:cs typeface="Tahoma"/>
              </a:rPr>
              <a:t>The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59" dirty="0">
                <a:solidFill>
                  <a:srgbClr val="231F20"/>
                </a:solidFill>
                <a:latin typeface="Tahoma"/>
                <a:cs typeface="Tahoma"/>
              </a:rPr>
              <a:t>system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60" dirty="0">
                <a:solidFill>
                  <a:srgbClr val="231F20"/>
                </a:solidFill>
                <a:latin typeface="Tahoma"/>
                <a:cs typeface="Tahoma"/>
              </a:rPr>
              <a:t>will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0" dirty="0">
                <a:solidFill>
                  <a:srgbClr val="231F20"/>
                </a:solidFill>
                <a:latin typeface="Tahoma"/>
                <a:cs typeface="Tahoma"/>
              </a:rPr>
              <a:t>require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55" dirty="0">
                <a:solidFill>
                  <a:srgbClr val="231F20"/>
                </a:solidFill>
                <a:latin typeface="Tahoma"/>
                <a:cs typeface="Tahoma"/>
              </a:rPr>
              <a:t>a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95" dirty="0">
                <a:solidFill>
                  <a:srgbClr val="231F20"/>
                </a:solidFill>
                <a:latin typeface="Tahoma"/>
                <a:cs typeface="Tahoma"/>
              </a:rPr>
              <a:t>minimum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75" dirty="0">
                <a:solidFill>
                  <a:srgbClr val="231F20"/>
                </a:solidFill>
                <a:latin typeface="Tahoma"/>
                <a:cs typeface="Tahoma"/>
              </a:rPr>
              <a:t>of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50" dirty="0">
                <a:solidFill>
                  <a:srgbClr val="231F20"/>
                </a:solidFill>
                <a:latin typeface="Tahoma"/>
                <a:cs typeface="Tahoma"/>
              </a:rPr>
              <a:t>256MB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5" dirty="0">
                <a:solidFill>
                  <a:srgbClr val="231F20"/>
                </a:solidFill>
                <a:latin typeface="Tahoma"/>
                <a:cs typeface="Tahoma"/>
              </a:rPr>
              <a:t>memory,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and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-840" dirty="0">
                <a:solidFill>
                  <a:srgbClr val="231F20"/>
                </a:solidFill>
                <a:latin typeface="Tahoma"/>
                <a:cs typeface="Tahoma"/>
              </a:rPr>
              <a:t>1 </a:t>
            </a:r>
            <a:r>
              <a:rPr sz="3450" spc="-106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GB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30" dirty="0">
                <a:solidFill>
                  <a:srgbClr val="231F20"/>
                </a:solidFill>
                <a:latin typeface="Tahoma"/>
                <a:cs typeface="Tahoma"/>
              </a:rPr>
              <a:t>memory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80" dirty="0">
                <a:solidFill>
                  <a:srgbClr val="231F20"/>
                </a:solidFill>
                <a:latin typeface="Tahoma"/>
                <a:cs typeface="Tahoma"/>
              </a:rPr>
              <a:t>is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40" dirty="0">
                <a:solidFill>
                  <a:srgbClr val="231F20"/>
                </a:solidFill>
                <a:latin typeface="Tahoma"/>
                <a:cs typeface="Tahoma"/>
              </a:rPr>
              <a:t>recommended.</a:t>
            </a:r>
            <a:endParaRPr sz="3450">
              <a:latin typeface="Tahoma"/>
              <a:cs typeface="Tahoma"/>
            </a:endParaRPr>
          </a:p>
          <a:p>
            <a:pPr marL="12700" marR="748665">
              <a:lnSpc>
                <a:spcPct val="113300"/>
              </a:lnSpc>
            </a:pPr>
            <a:r>
              <a:rPr sz="3450" spc="370" dirty="0">
                <a:solidFill>
                  <a:srgbClr val="231F20"/>
                </a:solidFill>
                <a:latin typeface="Tahoma"/>
                <a:cs typeface="Tahoma"/>
              </a:rPr>
              <a:t>When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0" dirty="0">
                <a:solidFill>
                  <a:srgbClr val="231F20"/>
                </a:solidFill>
                <a:latin typeface="Tahoma"/>
                <a:cs typeface="Tahoma"/>
              </a:rPr>
              <a:t>designing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59" dirty="0">
                <a:solidFill>
                  <a:srgbClr val="231F20"/>
                </a:solidFill>
                <a:latin typeface="Tahoma"/>
                <a:cs typeface="Tahoma"/>
              </a:rPr>
              <a:t>system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0" dirty="0">
                <a:solidFill>
                  <a:srgbClr val="231F20"/>
                </a:solidFill>
                <a:latin typeface="Tahoma"/>
                <a:cs typeface="Tahoma"/>
              </a:rPr>
              <a:t>interfaces,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65" dirty="0">
                <a:solidFill>
                  <a:srgbClr val="231F20"/>
                </a:solidFill>
                <a:latin typeface="Tahoma"/>
                <a:cs typeface="Tahoma"/>
              </a:rPr>
              <a:t>we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had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the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95" dirty="0">
                <a:solidFill>
                  <a:srgbClr val="231F20"/>
                </a:solidFill>
                <a:latin typeface="Tahoma"/>
                <a:cs typeface="Tahoma"/>
              </a:rPr>
              <a:t>ability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to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10" dirty="0">
                <a:solidFill>
                  <a:srgbClr val="231F20"/>
                </a:solidFill>
                <a:latin typeface="Tahoma"/>
                <a:cs typeface="Tahoma"/>
              </a:rPr>
              <a:t>work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30" dirty="0">
                <a:solidFill>
                  <a:srgbClr val="231F20"/>
                </a:solidFill>
                <a:latin typeface="Tahoma"/>
                <a:cs typeface="Tahoma"/>
              </a:rPr>
              <a:t>with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05" dirty="0">
                <a:solidFill>
                  <a:srgbClr val="231F20"/>
                </a:solidFill>
                <a:latin typeface="Tahoma"/>
                <a:cs typeface="Tahoma"/>
              </a:rPr>
              <a:t>new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and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415" dirty="0">
                <a:solidFill>
                  <a:srgbClr val="231F20"/>
                </a:solidFill>
                <a:latin typeface="Tahoma"/>
                <a:cs typeface="Tahoma"/>
              </a:rPr>
              <a:t>modern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20" dirty="0">
                <a:solidFill>
                  <a:srgbClr val="231F20"/>
                </a:solidFill>
                <a:latin typeface="Tahoma"/>
                <a:cs typeface="Tahoma"/>
              </a:rPr>
              <a:t>tools,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85" dirty="0">
                <a:solidFill>
                  <a:srgbClr val="231F20"/>
                </a:solidFill>
                <a:latin typeface="Tahoma"/>
                <a:cs typeface="Tahoma"/>
              </a:rPr>
              <a:t>but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75" dirty="0">
                <a:solidFill>
                  <a:srgbClr val="231F20"/>
                </a:solidFill>
                <a:latin typeface="Tahoma"/>
                <a:cs typeface="Tahoma"/>
              </a:rPr>
              <a:t>due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to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50" dirty="0">
                <a:solidFill>
                  <a:srgbClr val="231F20"/>
                </a:solidFill>
                <a:latin typeface="Tahoma"/>
                <a:cs typeface="Tahoma"/>
              </a:rPr>
              <a:t>the</a:t>
            </a:r>
            <a:r>
              <a:rPr sz="3450" spc="51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50" dirty="0">
                <a:solidFill>
                  <a:srgbClr val="231F20"/>
                </a:solidFill>
                <a:latin typeface="Tahoma"/>
                <a:cs typeface="Tahoma"/>
              </a:rPr>
              <a:t>f</a:t>
            </a:r>
            <a:r>
              <a:rPr sz="3450" spc="-740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70" dirty="0">
                <a:solidFill>
                  <a:srgbClr val="231F20"/>
                </a:solidFill>
                <a:latin typeface="Tahoma"/>
                <a:cs typeface="Tahoma"/>
              </a:rPr>
              <a:t>inancial</a:t>
            </a:r>
            <a:endParaRPr sz="34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3450" spc="440" dirty="0">
                <a:solidFill>
                  <a:srgbClr val="231F20"/>
                </a:solidFill>
                <a:latin typeface="Tahoma"/>
                <a:cs typeface="Tahoma"/>
              </a:rPr>
              <a:t>circumstances,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265" dirty="0">
                <a:solidFill>
                  <a:srgbClr val="231F20"/>
                </a:solidFill>
                <a:latin typeface="Tahoma"/>
                <a:cs typeface="Tahoma"/>
              </a:rPr>
              <a:t>we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500" dirty="0">
                <a:solidFill>
                  <a:srgbClr val="231F20"/>
                </a:solidFill>
                <a:latin typeface="Tahoma"/>
                <a:cs typeface="Tahoma"/>
              </a:rPr>
              <a:t>decided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45" dirty="0">
                <a:solidFill>
                  <a:srgbClr val="231F20"/>
                </a:solidFill>
                <a:latin typeface="Tahoma"/>
                <a:cs typeface="Tahoma"/>
              </a:rPr>
              <a:t>to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10" dirty="0">
                <a:solidFill>
                  <a:srgbClr val="231F20"/>
                </a:solidFill>
                <a:latin typeface="Tahoma"/>
                <a:cs typeface="Tahoma"/>
              </a:rPr>
              <a:t>work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30" dirty="0">
                <a:solidFill>
                  <a:srgbClr val="231F20"/>
                </a:solidFill>
                <a:latin typeface="Tahoma"/>
                <a:cs typeface="Tahoma"/>
              </a:rPr>
              <a:t>with</a:t>
            </a:r>
            <a:r>
              <a:rPr sz="3450" spc="509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35" dirty="0">
                <a:solidFill>
                  <a:srgbClr val="231F20"/>
                </a:solidFill>
                <a:latin typeface="Tahoma"/>
                <a:cs typeface="Tahoma"/>
              </a:rPr>
              <a:t>what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20" dirty="0">
                <a:solidFill>
                  <a:srgbClr val="231F20"/>
                </a:solidFill>
                <a:latin typeface="Tahoma"/>
                <a:cs typeface="Tahoma"/>
              </a:rPr>
              <a:t>was</a:t>
            </a:r>
            <a:r>
              <a:rPr sz="3450" spc="505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3450" spc="330" dirty="0">
                <a:solidFill>
                  <a:srgbClr val="231F20"/>
                </a:solidFill>
                <a:latin typeface="Tahoma"/>
                <a:cs typeface="Tahoma"/>
              </a:rPr>
              <a:t>available.</a:t>
            </a:r>
            <a:endParaRPr sz="34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30" cy="30861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66109" y="0"/>
            <a:ext cx="4821889" cy="3086100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64815" algn="l"/>
              </a:tabLst>
            </a:pPr>
            <a:r>
              <a:rPr spc="165" dirty="0"/>
              <a:t>USER	</a:t>
            </a:r>
            <a:r>
              <a:rPr spc="10" dirty="0"/>
              <a:t>INTERFACE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8197922" y="9809102"/>
            <a:ext cx="2301875" cy="490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50" spc="-114" dirty="0">
                <a:latin typeface="Trebuchet MS"/>
                <a:cs typeface="Trebuchet MS"/>
              </a:rPr>
              <a:t>F</a:t>
            </a:r>
            <a:r>
              <a:rPr sz="3050" spc="200" dirty="0">
                <a:latin typeface="Trebuchet MS"/>
                <a:cs typeface="Trebuchet MS"/>
              </a:rPr>
              <a:t>I</a:t>
            </a:r>
            <a:r>
              <a:rPr sz="3050" spc="-434" dirty="0">
                <a:latin typeface="Trebuchet MS"/>
                <a:cs typeface="Trebuchet MS"/>
              </a:rPr>
              <a:t>G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-395" dirty="0">
                <a:latin typeface="Trebuchet MS"/>
                <a:cs typeface="Trebuchet MS"/>
              </a:rPr>
              <a:t>1</a:t>
            </a:r>
            <a:r>
              <a:rPr sz="3050" spc="-625" dirty="0">
                <a:latin typeface="Trebuchet MS"/>
                <a:cs typeface="Trebuchet MS"/>
              </a:rPr>
              <a:t> </a:t>
            </a:r>
            <a:r>
              <a:rPr sz="3050" spc="-520" dirty="0">
                <a:latin typeface="Trebuchet MS"/>
                <a:cs typeface="Trebuchet MS"/>
              </a:rPr>
              <a:t>: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-40" dirty="0">
                <a:latin typeface="Trebuchet MS"/>
                <a:cs typeface="Trebuchet MS"/>
              </a:rPr>
              <a:t>L</a:t>
            </a:r>
            <a:r>
              <a:rPr sz="3050" spc="-120" dirty="0">
                <a:latin typeface="Trebuchet MS"/>
                <a:cs typeface="Trebuchet MS"/>
              </a:rPr>
              <a:t>O</a:t>
            </a:r>
            <a:r>
              <a:rPr sz="3050" spc="-434" dirty="0">
                <a:latin typeface="Trebuchet MS"/>
                <a:cs typeface="Trebuchet MS"/>
              </a:rPr>
              <a:t>G</a:t>
            </a:r>
            <a:r>
              <a:rPr sz="3050" spc="375" dirty="0">
                <a:latin typeface="Trebuchet MS"/>
                <a:cs typeface="Trebuchet MS"/>
              </a:rPr>
              <a:t> </a:t>
            </a:r>
            <a:r>
              <a:rPr sz="3050" spc="200" dirty="0">
                <a:latin typeface="Trebuchet MS"/>
                <a:cs typeface="Trebuchet MS"/>
              </a:rPr>
              <a:t>I</a:t>
            </a:r>
            <a:r>
              <a:rPr sz="3050" spc="-340" dirty="0">
                <a:latin typeface="Trebuchet MS"/>
                <a:cs typeface="Trebuchet MS"/>
              </a:rPr>
              <a:t>N</a:t>
            </a:r>
            <a:endParaRPr sz="3050">
              <a:latin typeface="Trebuchet MS"/>
              <a:cs typeface="Trebuchet MS"/>
            </a:endParaRPr>
          </a:p>
        </p:txBody>
      </p:sp>
      <p:pic>
        <p:nvPicPr>
          <p:cNvPr id="1026" name="Picture 2" descr="M:\project SWD\log i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86100"/>
            <a:ext cx="13639800" cy="649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Words>585</Words>
  <Application>Microsoft Office PowerPoint</Application>
  <PresentationFormat>Custom</PresentationFormat>
  <Paragraphs>110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Handicraft</vt:lpstr>
      <vt:lpstr>CONTENT</vt:lpstr>
      <vt:lpstr>PURPOSE</vt:lpstr>
      <vt:lpstr>PRODUCT SCOPE</vt:lpstr>
      <vt:lpstr>PRODUCT PERSPECTIVE</vt:lpstr>
      <vt:lpstr>PRODUCT FUNCTION</vt:lpstr>
      <vt:lpstr>USER CLASSES AND  CHARACTERISTICS</vt:lpstr>
      <vt:lpstr>CONSTRAINS</vt:lpstr>
      <vt:lpstr>USER INTERFACE</vt:lpstr>
      <vt:lpstr>USER INTERFACE</vt:lpstr>
      <vt:lpstr>USER INTERFACE</vt:lpstr>
      <vt:lpstr>PowerPoint Presentation</vt:lpstr>
      <vt:lpstr>PowerPoint Presentation</vt:lpstr>
      <vt:lpstr>PowerPoint Presentation</vt:lpstr>
      <vt:lpstr>PowerPoint Presentation</vt:lpstr>
      <vt:lpstr>USE CASE SCENARIO</vt:lpstr>
      <vt:lpstr>OUR TEAM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 </dc:title>
  <dc:creator>Rola Alaa</dc:creator>
  <cp:keywords>DAFjjBHCY4E,BAFAN8zRrG8</cp:keywords>
  <cp:lastModifiedBy>Doaa Ahmed</cp:lastModifiedBy>
  <cp:revision>3</cp:revision>
  <dcterms:created xsi:type="dcterms:W3CDTF">2023-05-21T13:17:08Z</dcterms:created>
  <dcterms:modified xsi:type="dcterms:W3CDTF">2023-05-21T13:54:45Z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2023-05-21T00:00:00Z</vt:filetime>
  </property>
  <property fmtid="{D5CDD505-2E9C-101B-9397-08002B2CF9AE}" pid="3" name="Creator">
    <vt:lpwstr>Canva</vt:lpwstr>
  </property>
  <property fmtid="{D5CDD505-2E9C-101B-9397-08002B2CF9AE}" pid="4" name="LastSaved">
    <vt:filetime>2023-05-21T00:00:00Z</vt:filetime>
  </property>
</Properties>
</file>